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Lst>
  <p:notesMasterIdLst>
    <p:notesMasterId r:id="rId26"/>
  </p:notesMasterIdLst>
  <p:sldIdLst>
    <p:sldId id="256" r:id="rId2"/>
    <p:sldId id="261" r:id="rId3"/>
    <p:sldId id="262" r:id="rId4"/>
    <p:sldId id="260" r:id="rId5"/>
    <p:sldId id="269" r:id="rId6"/>
    <p:sldId id="306" r:id="rId7"/>
    <p:sldId id="263" r:id="rId8"/>
    <p:sldId id="264" r:id="rId9"/>
    <p:sldId id="308" r:id="rId10"/>
    <p:sldId id="268" r:id="rId11"/>
    <p:sldId id="265" r:id="rId12"/>
    <p:sldId id="305" r:id="rId13"/>
    <p:sldId id="273" r:id="rId14"/>
    <p:sldId id="310" r:id="rId15"/>
    <p:sldId id="325" r:id="rId16"/>
    <p:sldId id="309" r:id="rId17"/>
    <p:sldId id="266" r:id="rId18"/>
    <p:sldId id="282" r:id="rId19"/>
    <p:sldId id="312" r:id="rId20"/>
    <p:sldId id="314" r:id="rId21"/>
    <p:sldId id="311" r:id="rId22"/>
    <p:sldId id="324" r:id="rId23"/>
    <p:sldId id="315" r:id="rId24"/>
    <p:sldId id="284"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54">
          <p15:clr>
            <a:srgbClr val="9AA0A6"/>
          </p15:clr>
        </p15:guide>
        <p15:guide id="2" orient="horz" pos="397">
          <p15:clr>
            <a:srgbClr val="9AA0A6"/>
          </p15:clr>
        </p15:guide>
        <p15:guide id="3" orient="horz" pos="2843">
          <p15:clr>
            <a:srgbClr val="9AA0A6"/>
          </p15:clr>
        </p15:guide>
        <p15:guide id="4" pos="5306">
          <p15:clr>
            <a:srgbClr val="9AA0A6"/>
          </p15:clr>
        </p15:guide>
        <p15:guide id="5" orient="horz" pos="595">
          <p15:clr>
            <a:srgbClr val="9AA0A6"/>
          </p15:clr>
        </p15:guide>
        <p15:guide id="6" pos="254">
          <p15:clr>
            <a:srgbClr val="9AA0A6"/>
          </p15:clr>
        </p15:guide>
        <p15:guide id="7" pos="5506">
          <p15:clr>
            <a:srgbClr val="9AA0A6"/>
          </p15:clr>
        </p15:guide>
        <p15:guide id="8" orient="horz" pos="2993">
          <p15:clr>
            <a:srgbClr val="9AA0A6"/>
          </p15:clr>
        </p15:guide>
        <p15:guide id="9" pos="2880">
          <p15:clr>
            <a:srgbClr val="9AA0A6"/>
          </p15:clr>
        </p15:guide>
        <p15:guide id="10" orient="horz" pos="1620">
          <p15:clr>
            <a:srgbClr val="9AA0A6"/>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BE664C-3D42-4228-A92E-C0A8C735DFED}">
  <a:tblStyle styleId="{CEBE664C-3D42-4228-A92E-C0A8C735DFE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404" autoAdjust="0"/>
  </p:normalViewPr>
  <p:slideViewPr>
    <p:cSldViewPr snapToGrid="0">
      <p:cViewPr varScale="1">
        <p:scale>
          <a:sx n="138" d="100"/>
          <a:sy n="138" d="100"/>
        </p:scale>
        <p:origin x="834" y="126"/>
      </p:cViewPr>
      <p:guideLst>
        <p:guide pos="454"/>
        <p:guide orient="horz" pos="397"/>
        <p:guide orient="horz" pos="2843"/>
        <p:guide pos="5306"/>
        <p:guide orient="horz" pos="595"/>
        <p:guide pos="254"/>
        <p:guide pos="5506"/>
        <p:guide orient="horz" pos="2993"/>
        <p:guide pos="2880"/>
        <p:guide orient="horz" pos="162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6" d="100"/>
          <a:sy n="56" d="100"/>
        </p:scale>
        <p:origin x="2588"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a Grant" userId="de8d420f-cb2c-496b-8783-8e8a30fb666b" providerId="ADAL" clId="{9E8B770A-01FC-4E4D-B5E4-102D555DB7FA}"/>
    <pc:docChg chg="custSel addSld delSld modSld sldOrd">
      <pc:chgData name="Kia Grant" userId="de8d420f-cb2c-496b-8783-8e8a30fb666b" providerId="ADAL" clId="{9E8B770A-01FC-4E4D-B5E4-102D555DB7FA}" dt="2025-12-04T18:50:11.560" v="4081" actId="20577"/>
      <pc:docMkLst>
        <pc:docMk/>
      </pc:docMkLst>
      <pc:sldChg chg="del mod ord modShow">
        <pc:chgData name="Kia Grant" userId="de8d420f-cb2c-496b-8783-8e8a30fb666b" providerId="ADAL" clId="{9E8B770A-01FC-4E4D-B5E4-102D555DB7FA}" dt="2025-12-04T18:16:00.651" v="2935" actId="2696"/>
        <pc:sldMkLst>
          <pc:docMk/>
          <pc:sldMk cId="0" sldId="258"/>
        </pc:sldMkLst>
      </pc:sldChg>
      <pc:sldChg chg="modSp mod ord">
        <pc:chgData name="Kia Grant" userId="de8d420f-cb2c-496b-8783-8e8a30fb666b" providerId="ADAL" clId="{9E8B770A-01FC-4E4D-B5E4-102D555DB7FA}" dt="2025-12-04T18:09:46.252" v="2786" actId="20577"/>
        <pc:sldMkLst>
          <pc:docMk/>
          <pc:sldMk cId="0" sldId="260"/>
        </pc:sldMkLst>
        <pc:spChg chg="mod">
          <ac:chgData name="Kia Grant" userId="de8d420f-cb2c-496b-8783-8e8a30fb666b" providerId="ADAL" clId="{9E8B770A-01FC-4E4D-B5E4-102D555DB7FA}" dt="2025-12-04T18:09:46.252" v="2786" actId="20577"/>
          <ac:spMkLst>
            <pc:docMk/>
            <pc:sldMk cId="0" sldId="260"/>
            <ac:spMk id="205" creationId="{00000000-0000-0000-0000-000000000000}"/>
          </ac:spMkLst>
        </pc:spChg>
        <pc:spChg chg="mod">
          <ac:chgData name="Kia Grant" userId="de8d420f-cb2c-496b-8783-8e8a30fb666b" providerId="ADAL" clId="{9E8B770A-01FC-4E4D-B5E4-102D555DB7FA}" dt="2025-12-04T18:05:13.744" v="2764" actId="1076"/>
          <ac:spMkLst>
            <pc:docMk/>
            <pc:sldMk cId="0" sldId="260"/>
            <ac:spMk id="206" creationId="{00000000-0000-0000-0000-000000000000}"/>
          </ac:spMkLst>
        </pc:spChg>
        <pc:spChg chg="mod">
          <ac:chgData name="Kia Grant" userId="de8d420f-cb2c-496b-8783-8e8a30fb666b" providerId="ADAL" clId="{9E8B770A-01FC-4E4D-B5E4-102D555DB7FA}" dt="2025-12-04T18:04:55.242" v="2761" actId="1076"/>
          <ac:spMkLst>
            <pc:docMk/>
            <pc:sldMk cId="0" sldId="260"/>
            <ac:spMk id="208" creationId="{00000000-0000-0000-0000-000000000000}"/>
          </ac:spMkLst>
        </pc:spChg>
      </pc:sldChg>
      <pc:sldChg chg="ord">
        <pc:chgData name="Kia Grant" userId="de8d420f-cb2c-496b-8783-8e8a30fb666b" providerId="ADAL" clId="{9E8B770A-01FC-4E4D-B5E4-102D555DB7FA}" dt="2025-12-03T18:38:50.218" v="3"/>
        <pc:sldMkLst>
          <pc:docMk/>
          <pc:sldMk cId="0" sldId="261"/>
        </pc:sldMkLst>
      </pc:sldChg>
      <pc:sldChg chg="ord">
        <pc:chgData name="Kia Grant" userId="de8d420f-cb2c-496b-8783-8e8a30fb666b" providerId="ADAL" clId="{9E8B770A-01FC-4E4D-B5E4-102D555DB7FA}" dt="2025-12-04T18:05:37.086" v="2769"/>
        <pc:sldMkLst>
          <pc:docMk/>
          <pc:sldMk cId="0" sldId="262"/>
        </pc:sldMkLst>
      </pc:sldChg>
      <pc:sldChg chg="ord">
        <pc:chgData name="Kia Grant" userId="de8d420f-cb2c-496b-8783-8e8a30fb666b" providerId="ADAL" clId="{9E8B770A-01FC-4E4D-B5E4-102D555DB7FA}" dt="2025-12-03T18:39:32.218" v="17"/>
        <pc:sldMkLst>
          <pc:docMk/>
          <pc:sldMk cId="0" sldId="263"/>
        </pc:sldMkLst>
      </pc:sldChg>
      <pc:sldChg chg="ord">
        <pc:chgData name="Kia Grant" userId="de8d420f-cb2c-496b-8783-8e8a30fb666b" providerId="ADAL" clId="{9E8B770A-01FC-4E4D-B5E4-102D555DB7FA}" dt="2025-12-03T18:39:34.609" v="19"/>
        <pc:sldMkLst>
          <pc:docMk/>
          <pc:sldMk cId="0" sldId="264"/>
        </pc:sldMkLst>
      </pc:sldChg>
      <pc:sldChg chg="ord">
        <pc:chgData name="Kia Grant" userId="de8d420f-cb2c-496b-8783-8e8a30fb666b" providerId="ADAL" clId="{9E8B770A-01FC-4E4D-B5E4-102D555DB7FA}" dt="2025-12-03T18:44:41.027" v="27"/>
        <pc:sldMkLst>
          <pc:docMk/>
          <pc:sldMk cId="0" sldId="265"/>
        </pc:sldMkLst>
      </pc:sldChg>
      <pc:sldChg chg="ord">
        <pc:chgData name="Kia Grant" userId="de8d420f-cb2c-496b-8783-8e8a30fb666b" providerId="ADAL" clId="{9E8B770A-01FC-4E4D-B5E4-102D555DB7FA}" dt="2025-12-03T21:46:39.407" v="2577"/>
        <pc:sldMkLst>
          <pc:docMk/>
          <pc:sldMk cId="0" sldId="266"/>
        </pc:sldMkLst>
      </pc:sldChg>
      <pc:sldChg chg="ord">
        <pc:chgData name="Kia Grant" userId="de8d420f-cb2c-496b-8783-8e8a30fb666b" providerId="ADAL" clId="{9E8B770A-01FC-4E4D-B5E4-102D555DB7FA}" dt="2025-12-03T18:44:38.349" v="25"/>
        <pc:sldMkLst>
          <pc:docMk/>
          <pc:sldMk cId="0" sldId="268"/>
        </pc:sldMkLst>
      </pc:sldChg>
      <pc:sldChg chg="ord">
        <pc:chgData name="Kia Grant" userId="de8d420f-cb2c-496b-8783-8e8a30fb666b" providerId="ADAL" clId="{9E8B770A-01FC-4E4D-B5E4-102D555DB7FA}" dt="2025-12-03T18:39:08.768" v="9"/>
        <pc:sldMkLst>
          <pc:docMk/>
          <pc:sldMk cId="0" sldId="269"/>
        </pc:sldMkLst>
      </pc:sldChg>
      <pc:sldChg chg="modSp mod ord">
        <pc:chgData name="Kia Grant" userId="de8d420f-cb2c-496b-8783-8e8a30fb666b" providerId="ADAL" clId="{9E8B770A-01FC-4E4D-B5E4-102D555DB7FA}" dt="2025-12-04T18:11:02.570" v="2821" actId="20577"/>
        <pc:sldMkLst>
          <pc:docMk/>
          <pc:sldMk cId="0" sldId="273"/>
        </pc:sldMkLst>
        <pc:spChg chg="mod">
          <ac:chgData name="Kia Grant" userId="de8d420f-cb2c-496b-8783-8e8a30fb666b" providerId="ADAL" clId="{9E8B770A-01FC-4E4D-B5E4-102D555DB7FA}" dt="2025-12-03T19:41:34.983" v="802" actId="20577"/>
          <ac:spMkLst>
            <pc:docMk/>
            <pc:sldMk cId="0" sldId="273"/>
            <ac:spMk id="7" creationId="{67B26FF9-0880-B410-B649-89320FF06216}"/>
          </ac:spMkLst>
        </pc:spChg>
        <pc:spChg chg="mod">
          <ac:chgData name="Kia Grant" userId="de8d420f-cb2c-496b-8783-8e8a30fb666b" providerId="ADAL" clId="{9E8B770A-01FC-4E4D-B5E4-102D555DB7FA}" dt="2025-12-04T18:11:02.570" v="2821" actId="20577"/>
          <ac:spMkLst>
            <pc:docMk/>
            <pc:sldMk cId="0" sldId="273"/>
            <ac:spMk id="438" creationId="{00000000-0000-0000-0000-000000000000}"/>
          </ac:spMkLst>
        </pc:spChg>
        <pc:spChg chg="mod">
          <ac:chgData name="Kia Grant" userId="de8d420f-cb2c-496b-8783-8e8a30fb666b" providerId="ADAL" clId="{9E8B770A-01FC-4E4D-B5E4-102D555DB7FA}" dt="2025-12-03T19:46:25.095" v="1148" actId="1076"/>
          <ac:spMkLst>
            <pc:docMk/>
            <pc:sldMk cId="0" sldId="273"/>
            <ac:spMk id="439" creationId="{00000000-0000-0000-0000-000000000000}"/>
          </ac:spMkLst>
        </pc:spChg>
        <pc:picChg chg="mod">
          <ac:chgData name="Kia Grant" userId="de8d420f-cb2c-496b-8783-8e8a30fb666b" providerId="ADAL" clId="{9E8B770A-01FC-4E4D-B5E4-102D555DB7FA}" dt="2025-12-03T19:42:32.243" v="819" actId="14100"/>
          <ac:picMkLst>
            <pc:docMk/>
            <pc:sldMk cId="0" sldId="273"/>
            <ac:picMk id="9" creationId="{9830AD99-F764-B354-5A66-C3DD50D3E9C6}"/>
          </ac:picMkLst>
        </pc:picChg>
      </pc:sldChg>
      <pc:sldChg chg="ord">
        <pc:chgData name="Kia Grant" userId="de8d420f-cb2c-496b-8783-8e8a30fb666b" providerId="ADAL" clId="{9E8B770A-01FC-4E4D-B5E4-102D555DB7FA}" dt="2025-12-03T19:51:58.123" v="1375"/>
        <pc:sldMkLst>
          <pc:docMk/>
          <pc:sldMk cId="0" sldId="282"/>
        </pc:sldMkLst>
      </pc:sldChg>
      <pc:sldChg chg="modSp mod ord">
        <pc:chgData name="Kia Grant" userId="de8d420f-cb2c-496b-8783-8e8a30fb666b" providerId="ADAL" clId="{9E8B770A-01FC-4E4D-B5E4-102D555DB7FA}" dt="2025-12-03T21:53:59.302" v="2689" actId="1076"/>
        <pc:sldMkLst>
          <pc:docMk/>
          <pc:sldMk cId="0" sldId="284"/>
        </pc:sldMkLst>
        <pc:spChg chg="mod">
          <ac:chgData name="Kia Grant" userId="de8d420f-cb2c-496b-8783-8e8a30fb666b" providerId="ADAL" clId="{9E8B770A-01FC-4E4D-B5E4-102D555DB7FA}" dt="2025-12-03T21:53:59.302" v="2689" actId="1076"/>
          <ac:spMkLst>
            <pc:docMk/>
            <pc:sldMk cId="0" sldId="284"/>
            <ac:spMk id="653" creationId="{00000000-0000-0000-0000-000000000000}"/>
          </ac:spMkLst>
        </pc:spChg>
        <pc:spChg chg="mod">
          <ac:chgData name="Kia Grant" userId="de8d420f-cb2c-496b-8783-8e8a30fb666b" providerId="ADAL" clId="{9E8B770A-01FC-4E4D-B5E4-102D555DB7FA}" dt="2025-12-03T21:47:50.128" v="2637" actId="20577"/>
          <ac:spMkLst>
            <pc:docMk/>
            <pc:sldMk cId="0" sldId="284"/>
            <ac:spMk id="654" creationId="{00000000-0000-0000-0000-000000000000}"/>
          </ac:spMkLst>
        </pc:spChg>
      </pc:sldChg>
      <pc:sldChg chg="addSp modSp mod ord">
        <pc:chgData name="Kia Grant" userId="de8d420f-cb2c-496b-8783-8e8a30fb666b" providerId="ADAL" clId="{9E8B770A-01FC-4E4D-B5E4-102D555DB7FA}" dt="2025-12-03T21:58:01.646" v="2730" actId="20577"/>
        <pc:sldMkLst>
          <pc:docMk/>
          <pc:sldMk cId="1687573195" sldId="305"/>
        </pc:sldMkLst>
        <pc:spChg chg="add mod">
          <ac:chgData name="Kia Grant" userId="de8d420f-cb2c-496b-8783-8e8a30fb666b" providerId="ADAL" clId="{9E8B770A-01FC-4E4D-B5E4-102D555DB7FA}" dt="2025-12-03T21:57:12.826" v="2720" actId="208"/>
          <ac:spMkLst>
            <pc:docMk/>
            <pc:sldMk cId="1687573195" sldId="305"/>
            <ac:spMk id="2" creationId="{DE24F925-725E-96DE-EC03-A4E2134699F8}"/>
          </ac:spMkLst>
        </pc:spChg>
        <pc:spChg chg="add mod">
          <ac:chgData name="Kia Grant" userId="de8d420f-cb2c-496b-8783-8e8a30fb666b" providerId="ADAL" clId="{9E8B770A-01FC-4E4D-B5E4-102D555DB7FA}" dt="2025-12-03T21:57:16.459" v="2721" actId="208"/>
          <ac:spMkLst>
            <pc:docMk/>
            <pc:sldMk cId="1687573195" sldId="305"/>
            <ac:spMk id="3" creationId="{84D3F3B5-8B80-7541-8494-84E44120F5D7}"/>
          </ac:spMkLst>
        </pc:spChg>
        <pc:spChg chg="add mod">
          <ac:chgData name="Kia Grant" userId="de8d420f-cb2c-496b-8783-8e8a30fb666b" providerId="ADAL" clId="{9E8B770A-01FC-4E4D-B5E4-102D555DB7FA}" dt="2025-12-03T21:57:25.892" v="2724" actId="208"/>
          <ac:spMkLst>
            <pc:docMk/>
            <pc:sldMk cId="1687573195" sldId="305"/>
            <ac:spMk id="4" creationId="{33ECD3CE-0256-0360-4FBB-25752C9BF506}"/>
          </ac:spMkLst>
        </pc:spChg>
        <pc:spChg chg="add mod">
          <ac:chgData name="Kia Grant" userId="de8d420f-cb2c-496b-8783-8e8a30fb666b" providerId="ADAL" clId="{9E8B770A-01FC-4E4D-B5E4-102D555DB7FA}" dt="2025-12-03T21:57:21.781" v="2723" actId="208"/>
          <ac:spMkLst>
            <pc:docMk/>
            <pc:sldMk cId="1687573195" sldId="305"/>
            <ac:spMk id="6" creationId="{B0AF3C2A-6A9D-A437-D3DE-0E0BD79CE49B}"/>
          </ac:spMkLst>
        </pc:spChg>
        <pc:spChg chg="add mod">
          <ac:chgData name="Kia Grant" userId="de8d420f-cb2c-496b-8783-8e8a30fb666b" providerId="ADAL" clId="{9E8B770A-01FC-4E4D-B5E4-102D555DB7FA}" dt="2025-12-03T21:57:18.750" v="2722" actId="208"/>
          <ac:spMkLst>
            <pc:docMk/>
            <pc:sldMk cId="1687573195" sldId="305"/>
            <ac:spMk id="7" creationId="{0D0E26CF-D1E6-938C-5DCF-79B086FBE57E}"/>
          </ac:spMkLst>
        </pc:spChg>
        <pc:spChg chg="add mod">
          <ac:chgData name="Kia Grant" userId="de8d420f-cb2c-496b-8783-8e8a30fb666b" providerId="ADAL" clId="{9E8B770A-01FC-4E4D-B5E4-102D555DB7FA}" dt="2025-12-03T21:51:03.097" v="2641" actId="113"/>
          <ac:spMkLst>
            <pc:docMk/>
            <pc:sldMk cId="1687573195" sldId="305"/>
            <ac:spMk id="8" creationId="{93AC3438-C2F0-DD74-B3C4-63DAD264D98F}"/>
          </ac:spMkLst>
        </pc:spChg>
        <pc:spChg chg="add mod">
          <ac:chgData name="Kia Grant" userId="de8d420f-cb2c-496b-8783-8e8a30fb666b" providerId="ADAL" clId="{9E8B770A-01FC-4E4D-B5E4-102D555DB7FA}" dt="2025-12-03T21:51:15.807" v="2642" actId="20577"/>
          <ac:spMkLst>
            <pc:docMk/>
            <pc:sldMk cId="1687573195" sldId="305"/>
            <ac:spMk id="9" creationId="{9244B547-1F89-F876-23EA-0C7DD8010C4F}"/>
          </ac:spMkLst>
        </pc:spChg>
        <pc:spChg chg="add mod">
          <ac:chgData name="Kia Grant" userId="de8d420f-cb2c-496b-8783-8e8a30fb666b" providerId="ADAL" clId="{9E8B770A-01FC-4E4D-B5E4-102D555DB7FA}" dt="2025-12-03T21:51:57.789" v="2646" actId="113"/>
          <ac:spMkLst>
            <pc:docMk/>
            <pc:sldMk cId="1687573195" sldId="305"/>
            <ac:spMk id="10" creationId="{BE802420-524E-2072-86FF-551DF1B28946}"/>
          </ac:spMkLst>
        </pc:spChg>
        <pc:spChg chg="add mod">
          <ac:chgData name="Kia Grant" userId="de8d420f-cb2c-496b-8783-8e8a30fb666b" providerId="ADAL" clId="{9E8B770A-01FC-4E4D-B5E4-102D555DB7FA}" dt="2025-12-03T19:40:06.433" v="746" actId="1076"/>
          <ac:spMkLst>
            <pc:docMk/>
            <pc:sldMk cId="1687573195" sldId="305"/>
            <ac:spMk id="11" creationId="{90F6CFAC-60D8-1A47-7608-BCEE42E7F401}"/>
          </ac:spMkLst>
        </pc:spChg>
        <pc:spChg chg="add mod">
          <ac:chgData name="Kia Grant" userId="de8d420f-cb2c-496b-8783-8e8a30fb666b" providerId="ADAL" clId="{9E8B770A-01FC-4E4D-B5E4-102D555DB7FA}" dt="2025-12-03T21:58:01.646" v="2730" actId="20577"/>
          <ac:spMkLst>
            <pc:docMk/>
            <pc:sldMk cId="1687573195" sldId="305"/>
            <ac:spMk id="12" creationId="{1A0B63DF-49F4-26AE-E188-2A24933C4966}"/>
          </ac:spMkLst>
        </pc:spChg>
        <pc:picChg chg="mod">
          <ac:chgData name="Kia Grant" userId="de8d420f-cb2c-496b-8783-8e8a30fb666b" providerId="ADAL" clId="{9E8B770A-01FC-4E4D-B5E4-102D555DB7FA}" dt="2025-12-03T19:04:42.267" v="61" actId="1076"/>
          <ac:picMkLst>
            <pc:docMk/>
            <pc:sldMk cId="1687573195" sldId="305"/>
            <ac:picMk id="5" creationId="{13E3DDE5-891C-2DBA-0FF7-78C9D4008F19}"/>
          </ac:picMkLst>
        </pc:picChg>
      </pc:sldChg>
      <pc:sldChg chg="ord">
        <pc:chgData name="Kia Grant" userId="de8d420f-cb2c-496b-8783-8e8a30fb666b" providerId="ADAL" clId="{9E8B770A-01FC-4E4D-B5E4-102D555DB7FA}" dt="2025-12-03T18:39:13.035" v="11"/>
        <pc:sldMkLst>
          <pc:docMk/>
          <pc:sldMk cId="3178326832" sldId="306"/>
        </pc:sldMkLst>
      </pc:sldChg>
      <pc:sldChg chg="del mod ord modShow">
        <pc:chgData name="Kia Grant" userId="de8d420f-cb2c-496b-8783-8e8a30fb666b" providerId="ADAL" clId="{9E8B770A-01FC-4E4D-B5E4-102D555DB7FA}" dt="2025-12-04T18:15:57.082" v="2934" actId="2696"/>
        <pc:sldMkLst>
          <pc:docMk/>
          <pc:sldMk cId="525156783" sldId="307"/>
        </pc:sldMkLst>
      </pc:sldChg>
      <pc:sldChg chg="ord">
        <pc:chgData name="Kia Grant" userId="de8d420f-cb2c-496b-8783-8e8a30fb666b" providerId="ADAL" clId="{9E8B770A-01FC-4E4D-B5E4-102D555DB7FA}" dt="2025-12-03T18:39:58.636" v="21"/>
        <pc:sldMkLst>
          <pc:docMk/>
          <pc:sldMk cId="3766901788" sldId="308"/>
        </pc:sldMkLst>
      </pc:sldChg>
      <pc:sldChg chg="addSp delSp modSp mod ord">
        <pc:chgData name="Kia Grant" userId="de8d420f-cb2c-496b-8783-8e8a30fb666b" providerId="ADAL" clId="{9E8B770A-01FC-4E4D-B5E4-102D555DB7FA}" dt="2025-12-04T18:50:11.560" v="4081" actId="20577"/>
        <pc:sldMkLst>
          <pc:docMk/>
          <pc:sldMk cId="21763535" sldId="309"/>
        </pc:sldMkLst>
        <pc:spChg chg="add del mod">
          <ac:chgData name="Kia Grant" userId="de8d420f-cb2c-496b-8783-8e8a30fb666b" providerId="ADAL" clId="{9E8B770A-01FC-4E4D-B5E4-102D555DB7FA}" dt="2025-12-04T18:25:05.273" v="3055" actId="21"/>
          <ac:spMkLst>
            <pc:docMk/>
            <pc:sldMk cId="21763535" sldId="309"/>
            <ac:spMk id="2" creationId="{9EAF54BD-FE95-AB62-956D-64DBE4EDDD2F}"/>
          </ac:spMkLst>
        </pc:spChg>
        <pc:spChg chg="add del mod">
          <ac:chgData name="Kia Grant" userId="de8d420f-cb2c-496b-8783-8e8a30fb666b" providerId="ADAL" clId="{9E8B770A-01FC-4E4D-B5E4-102D555DB7FA}" dt="2025-12-03T21:01:51.950" v="2194" actId="21"/>
          <ac:spMkLst>
            <pc:docMk/>
            <pc:sldMk cId="21763535" sldId="309"/>
            <ac:spMk id="3" creationId="{6D8D85A5-ADF0-C4A2-D7B4-9DDAC189C286}"/>
          </ac:spMkLst>
        </pc:spChg>
        <pc:spChg chg="add mod">
          <ac:chgData name="Kia Grant" userId="de8d420f-cb2c-496b-8783-8e8a30fb666b" providerId="ADAL" clId="{9E8B770A-01FC-4E4D-B5E4-102D555DB7FA}" dt="2025-12-04T18:27:07.187" v="3066" actId="14100"/>
          <ac:spMkLst>
            <pc:docMk/>
            <pc:sldMk cId="21763535" sldId="309"/>
            <ac:spMk id="3" creationId="{85E4CDB5-4CB2-6744-153B-6FFDC99B5C45}"/>
          </ac:spMkLst>
        </pc:spChg>
        <pc:spChg chg="add mod">
          <ac:chgData name="Kia Grant" userId="de8d420f-cb2c-496b-8783-8e8a30fb666b" providerId="ADAL" clId="{9E8B770A-01FC-4E4D-B5E4-102D555DB7FA}" dt="2025-12-04T18:40:02.959" v="3770" actId="1076"/>
          <ac:spMkLst>
            <pc:docMk/>
            <pc:sldMk cId="21763535" sldId="309"/>
            <ac:spMk id="4" creationId="{EA39F3B9-A509-58B5-2A1A-1920E2C426E2}"/>
          </ac:spMkLst>
        </pc:spChg>
        <pc:spChg chg="add del mod">
          <ac:chgData name="Kia Grant" userId="de8d420f-cb2c-496b-8783-8e8a30fb666b" providerId="ADAL" clId="{9E8B770A-01FC-4E4D-B5E4-102D555DB7FA}" dt="2025-12-03T21:06:44.215" v="2443" actId="21"/>
          <ac:spMkLst>
            <pc:docMk/>
            <pc:sldMk cId="21763535" sldId="309"/>
            <ac:spMk id="5" creationId="{6D405898-4138-15C3-F75A-CD8D7489ABFB}"/>
          </ac:spMkLst>
        </pc:spChg>
        <pc:spChg chg="add mod">
          <ac:chgData name="Kia Grant" userId="de8d420f-cb2c-496b-8783-8e8a30fb666b" providerId="ADAL" clId="{9E8B770A-01FC-4E4D-B5E4-102D555DB7FA}" dt="2025-12-04T18:45:41.682" v="3995" actId="20577"/>
          <ac:spMkLst>
            <pc:docMk/>
            <pc:sldMk cId="21763535" sldId="309"/>
            <ac:spMk id="5" creationId="{80BC7DE0-FE28-B929-0D60-178E9451A701}"/>
          </ac:spMkLst>
        </pc:spChg>
        <pc:spChg chg="mod">
          <ac:chgData name="Kia Grant" userId="de8d420f-cb2c-496b-8783-8e8a30fb666b" providerId="ADAL" clId="{9E8B770A-01FC-4E4D-B5E4-102D555DB7FA}" dt="2025-12-04T18:50:11.560" v="4081" actId="20577"/>
          <ac:spMkLst>
            <pc:docMk/>
            <pc:sldMk cId="21763535" sldId="309"/>
            <ac:spMk id="8" creationId="{557CC721-454C-B3AB-7A7A-455E06AFA4BB}"/>
          </ac:spMkLst>
        </pc:spChg>
        <pc:spChg chg="mod ord">
          <ac:chgData name="Kia Grant" userId="de8d420f-cb2c-496b-8783-8e8a30fb666b" providerId="ADAL" clId="{9E8B770A-01FC-4E4D-B5E4-102D555DB7FA}" dt="2025-12-04T18:48:08.627" v="4055" actId="20577"/>
          <ac:spMkLst>
            <pc:docMk/>
            <pc:sldMk cId="21763535" sldId="309"/>
            <ac:spMk id="438" creationId="{33C50CEC-075C-E6D0-A2BC-FD547066DA2E}"/>
          </ac:spMkLst>
        </pc:spChg>
        <pc:spChg chg="del">
          <ac:chgData name="Kia Grant" userId="de8d420f-cb2c-496b-8783-8e8a30fb666b" providerId="ADAL" clId="{9E8B770A-01FC-4E4D-B5E4-102D555DB7FA}" dt="2025-12-03T21:01:48.625" v="2193" actId="21"/>
          <ac:spMkLst>
            <pc:docMk/>
            <pc:sldMk cId="21763535" sldId="309"/>
            <ac:spMk id="439" creationId="{EA68EA28-44E0-7452-0A27-FA702E24455E}"/>
          </ac:spMkLst>
        </pc:spChg>
        <pc:spChg chg="del">
          <ac:chgData name="Kia Grant" userId="de8d420f-cb2c-496b-8783-8e8a30fb666b" providerId="ADAL" clId="{9E8B770A-01FC-4E4D-B5E4-102D555DB7FA}" dt="2025-12-03T21:06:41.062" v="2442" actId="21"/>
          <ac:spMkLst>
            <pc:docMk/>
            <pc:sldMk cId="21763535" sldId="309"/>
            <ac:spMk id="440" creationId="{DB1770C8-D07C-319D-E2A9-E549032F4490}"/>
          </ac:spMkLst>
        </pc:spChg>
        <pc:picChg chg="mod">
          <ac:chgData name="Kia Grant" userId="de8d420f-cb2c-496b-8783-8e8a30fb666b" providerId="ADAL" clId="{9E8B770A-01FC-4E4D-B5E4-102D555DB7FA}" dt="2025-12-04T18:27:08.745" v="3067" actId="1076"/>
          <ac:picMkLst>
            <pc:docMk/>
            <pc:sldMk cId="21763535" sldId="309"/>
            <ac:picMk id="10" creationId="{F6261400-CA30-E073-B944-9AABAC70E165}"/>
          </ac:picMkLst>
        </pc:picChg>
      </pc:sldChg>
      <pc:sldChg chg="delSp modSp mod ord">
        <pc:chgData name="Kia Grant" userId="de8d420f-cb2c-496b-8783-8e8a30fb666b" providerId="ADAL" clId="{9E8B770A-01FC-4E4D-B5E4-102D555DB7FA}" dt="2025-12-04T18:12:20.616" v="2845" actId="20577"/>
        <pc:sldMkLst>
          <pc:docMk/>
          <pc:sldMk cId="4951060" sldId="310"/>
        </pc:sldMkLst>
        <pc:spChg chg="mod">
          <ac:chgData name="Kia Grant" userId="de8d420f-cb2c-496b-8783-8e8a30fb666b" providerId="ADAL" clId="{9E8B770A-01FC-4E4D-B5E4-102D555DB7FA}" dt="2025-12-03T19:47:46.732" v="1187" actId="20577"/>
          <ac:spMkLst>
            <pc:docMk/>
            <pc:sldMk cId="4951060" sldId="310"/>
            <ac:spMk id="7" creationId="{026E8D5B-1A9F-4537-F90B-DA42B2B21E0A}"/>
          </ac:spMkLst>
        </pc:spChg>
        <pc:spChg chg="mod">
          <ac:chgData name="Kia Grant" userId="de8d420f-cb2c-496b-8783-8e8a30fb666b" providerId="ADAL" clId="{9E8B770A-01FC-4E4D-B5E4-102D555DB7FA}" dt="2025-12-04T18:12:20.616" v="2845" actId="20577"/>
          <ac:spMkLst>
            <pc:docMk/>
            <pc:sldMk cId="4951060" sldId="310"/>
            <ac:spMk id="438" creationId="{D4F45B9A-9D22-B2F2-49D4-7F25B7F50C6B}"/>
          </ac:spMkLst>
        </pc:spChg>
        <pc:spChg chg="del mod">
          <ac:chgData name="Kia Grant" userId="de8d420f-cb2c-496b-8783-8e8a30fb666b" providerId="ADAL" clId="{9E8B770A-01FC-4E4D-B5E4-102D555DB7FA}" dt="2025-12-03T19:57:14.798" v="1514" actId="21"/>
          <ac:spMkLst>
            <pc:docMk/>
            <pc:sldMk cId="4951060" sldId="310"/>
            <ac:spMk id="439" creationId="{078DAC13-B6D2-6AD1-A296-D745717F0F3F}"/>
          </ac:spMkLst>
        </pc:spChg>
        <pc:spChg chg="mod">
          <ac:chgData name="Kia Grant" userId="de8d420f-cb2c-496b-8783-8e8a30fb666b" providerId="ADAL" clId="{9E8B770A-01FC-4E4D-B5E4-102D555DB7FA}" dt="2025-12-03T20:57:26.729" v="2052" actId="1076"/>
          <ac:spMkLst>
            <pc:docMk/>
            <pc:sldMk cId="4951060" sldId="310"/>
            <ac:spMk id="440" creationId="{75BA368A-F415-229A-45E4-3B7526EF7183}"/>
          </ac:spMkLst>
        </pc:spChg>
        <pc:picChg chg="mod">
          <ac:chgData name="Kia Grant" userId="de8d420f-cb2c-496b-8783-8e8a30fb666b" providerId="ADAL" clId="{9E8B770A-01FC-4E4D-B5E4-102D555DB7FA}" dt="2025-12-03T19:47:59.413" v="1190" actId="14100"/>
          <ac:picMkLst>
            <pc:docMk/>
            <pc:sldMk cId="4951060" sldId="310"/>
            <ac:picMk id="3" creationId="{529F71E8-D687-38F1-4835-D118AE199787}"/>
          </ac:picMkLst>
        </pc:picChg>
      </pc:sldChg>
      <pc:sldChg chg="ord">
        <pc:chgData name="Kia Grant" userId="de8d420f-cb2c-496b-8783-8e8a30fb666b" providerId="ADAL" clId="{9E8B770A-01FC-4E4D-B5E4-102D555DB7FA}" dt="2025-12-03T19:52:14.019" v="1381"/>
        <pc:sldMkLst>
          <pc:docMk/>
          <pc:sldMk cId="3622032656" sldId="311"/>
        </pc:sldMkLst>
      </pc:sldChg>
      <pc:sldChg chg="ord">
        <pc:chgData name="Kia Grant" userId="de8d420f-cb2c-496b-8783-8e8a30fb666b" providerId="ADAL" clId="{9E8B770A-01FC-4E4D-B5E4-102D555DB7FA}" dt="2025-12-03T19:52:02.995" v="1377"/>
        <pc:sldMkLst>
          <pc:docMk/>
          <pc:sldMk cId="1069982323" sldId="312"/>
        </pc:sldMkLst>
      </pc:sldChg>
      <pc:sldChg chg="modSp mod ord">
        <pc:chgData name="Kia Grant" userId="de8d420f-cb2c-496b-8783-8e8a30fb666b" providerId="ADAL" clId="{9E8B770A-01FC-4E4D-B5E4-102D555DB7FA}" dt="2025-12-04T18:18:25.589" v="3011" actId="14100"/>
        <pc:sldMkLst>
          <pc:docMk/>
          <pc:sldMk cId="1567005141" sldId="314"/>
        </pc:sldMkLst>
        <pc:spChg chg="mod">
          <ac:chgData name="Kia Grant" userId="de8d420f-cb2c-496b-8783-8e8a30fb666b" providerId="ADAL" clId="{9E8B770A-01FC-4E4D-B5E4-102D555DB7FA}" dt="2025-12-04T18:18:20.637" v="3010" actId="1076"/>
          <ac:spMkLst>
            <pc:docMk/>
            <pc:sldMk cId="1567005141" sldId="314"/>
            <ac:spMk id="5" creationId="{74822FEE-B61E-3A73-6515-DC8B217ADC22}"/>
          </ac:spMkLst>
        </pc:spChg>
        <pc:picChg chg="mod">
          <ac:chgData name="Kia Grant" userId="de8d420f-cb2c-496b-8783-8e8a30fb666b" providerId="ADAL" clId="{9E8B770A-01FC-4E4D-B5E4-102D555DB7FA}" dt="2025-12-04T18:18:25.589" v="3011" actId="14100"/>
          <ac:picMkLst>
            <pc:docMk/>
            <pc:sldMk cId="1567005141" sldId="314"/>
            <ac:picMk id="3" creationId="{43F3C8E7-3F9A-97BF-40DB-88FFDC07CE46}"/>
          </ac:picMkLst>
        </pc:picChg>
      </pc:sldChg>
      <pc:sldChg chg="ord">
        <pc:chgData name="Kia Grant" userId="de8d420f-cb2c-496b-8783-8e8a30fb666b" providerId="ADAL" clId="{9E8B770A-01FC-4E4D-B5E4-102D555DB7FA}" dt="2025-12-03T19:53:15.775" v="1383"/>
        <pc:sldMkLst>
          <pc:docMk/>
          <pc:sldMk cId="1725944362" sldId="315"/>
        </pc:sldMkLst>
      </pc:sldChg>
      <pc:sldChg chg="del mod modShow">
        <pc:chgData name="Kia Grant" userId="de8d420f-cb2c-496b-8783-8e8a30fb666b" providerId="ADAL" clId="{9E8B770A-01FC-4E4D-B5E4-102D555DB7FA}" dt="2025-12-04T18:16:32.400" v="2942" actId="2696"/>
        <pc:sldMkLst>
          <pc:docMk/>
          <pc:sldMk cId="55535046" sldId="316"/>
        </pc:sldMkLst>
      </pc:sldChg>
      <pc:sldChg chg="del mod modShow">
        <pc:chgData name="Kia Grant" userId="de8d420f-cb2c-496b-8783-8e8a30fb666b" providerId="ADAL" clId="{9E8B770A-01FC-4E4D-B5E4-102D555DB7FA}" dt="2025-12-04T18:16:04.765" v="2936" actId="2696"/>
        <pc:sldMkLst>
          <pc:docMk/>
          <pc:sldMk cId="512468300" sldId="317"/>
        </pc:sldMkLst>
      </pc:sldChg>
      <pc:sldChg chg="del mod modShow">
        <pc:chgData name="Kia Grant" userId="de8d420f-cb2c-496b-8783-8e8a30fb666b" providerId="ADAL" clId="{9E8B770A-01FC-4E4D-B5E4-102D555DB7FA}" dt="2025-12-04T18:16:08.438" v="2937" actId="2696"/>
        <pc:sldMkLst>
          <pc:docMk/>
          <pc:sldMk cId="3223746208" sldId="318"/>
        </pc:sldMkLst>
      </pc:sldChg>
      <pc:sldChg chg="del mod modShow">
        <pc:chgData name="Kia Grant" userId="de8d420f-cb2c-496b-8783-8e8a30fb666b" providerId="ADAL" clId="{9E8B770A-01FC-4E4D-B5E4-102D555DB7FA}" dt="2025-12-04T18:16:11.788" v="2938" actId="2696"/>
        <pc:sldMkLst>
          <pc:docMk/>
          <pc:sldMk cId="4196413540" sldId="320"/>
        </pc:sldMkLst>
      </pc:sldChg>
      <pc:sldChg chg="del mod modShow">
        <pc:chgData name="Kia Grant" userId="de8d420f-cb2c-496b-8783-8e8a30fb666b" providerId="ADAL" clId="{9E8B770A-01FC-4E4D-B5E4-102D555DB7FA}" dt="2025-12-04T18:16:21.581" v="2940" actId="2696"/>
        <pc:sldMkLst>
          <pc:docMk/>
          <pc:sldMk cId="1084590895" sldId="321"/>
        </pc:sldMkLst>
      </pc:sldChg>
      <pc:sldChg chg="del mod modShow">
        <pc:chgData name="Kia Grant" userId="de8d420f-cb2c-496b-8783-8e8a30fb666b" providerId="ADAL" clId="{9E8B770A-01FC-4E4D-B5E4-102D555DB7FA}" dt="2025-12-04T18:16:18.098" v="2939" actId="2696"/>
        <pc:sldMkLst>
          <pc:docMk/>
          <pc:sldMk cId="2391524977" sldId="322"/>
        </pc:sldMkLst>
      </pc:sldChg>
      <pc:sldChg chg="del mod modShow">
        <pc:chgData name="Kia Grant" userId="de8d420f-cb2c-496b-8783-8e8a30fb666b" providerId="ADAL" clId="{9E8B770A-01FC-4E4D-B5E4-102D555DB7FA}" dt="2025-12-04T18:16:25.670" v="2941" actId="2696"/>
        <pc:sldMkLst>
          <pc:docMk/>
          <pc:sldMk cId="1179946155" sldId="323"/>
        </pc:sldMkLst>
      </pc:sldChg>
      <pc:sldChg chg="modSp mod ord">
        <pc:chgData name="Kia Grant" userId="de8d420f-cb2c-496b-8783-8e8a30fb666b" providerId="ADAL" clId="{9E8B770A-01FC-4E4D-B5E4-102D555DB7FA}" dt="2025-12-03T19:55:16.062" v="1401" actId="20577"/>
        <pc:sldMkLst>
          <pc:docMk/>
          <pc:sldMk cId="4187827450" sldId="324"/>
        </pc:sldMkLst>
        <pc:spChg chg="mod">
          <ac:chgData name="Kia Grant" userId="de8d420f-cb2c-496b-8783-8e8a30fb666b" providerId="ADAL" clId="{9E8B770A-01FC-4E4D-B5E4-102D555DB7FA}" dt="2025-12-03T19:55:16.062" v="1401" actId="20577"/>
          <ac:spMkLst>
            <pc:docMk/>
            <pc:sldMk cId="4187827450" sldId="324"/>
            <ac:spMk id="8" creationId="{D69D18E9-E0C4-E5D2-F5F0-948897B3323D}"/>
          </ac:spMkLst>
        </pc:spChg>
      </pc:sldChg>
      <pc:sldChg chg="modSp add mod ord">
        <pc:chgData name="Kia Grant" userId="de8d420f-cb2c-496b-8783-8e8a30fb666b" providerId="ADAL" clId="{9E8B770A-01FC-4E4D-B5E4-102D555DB7FA}" dt="2025-12-04T18:49:35.374" v="4069"/>
        <pc:sldMkLst>
          <pc:docMk/>
          <pc:sldMk cId="1344088101" sldId="325"/>
        </pc:sldMkLst>
        <pc:spChg chg="mod">
          <ac:chgData name="Kia Grant" userId="de8d420f-cb2c-496b-8783-8e8a30fb666b" providerId="ADAL" clId="{9E8B770A-01FC-4E4D-B5E4-102D555DB7FA}" dt="2025-12-04T18:48:47.537" v="4067" actId="20577"/>
          <ac:spMkLst>
            <pc:docMk/>
            <pc:sldMk cId="1344088101" sldId="325"/>
            <ac:spMk id="438" creationId="{31D0AA05-594F-A798-9955-9405A8FA3356}"/>
          </ac:spMkLst>
        </pc:spChg>
      </pc:sldChg>
      <pc:sldChg chg="del mod modShow">
        <pc:chgData name="Kia Grant" userId="de8d420f-cb2c-496b-8783-8e8a30fb666b" providerId="ADAL" clId="{9E8B770A-01FC-4E4D-B5E4-102D555DB7FA}" dt="2025-12-04T18:16:38.207" v="2944" actId="2696"/>
        <pc:sldMkLst>
          <pc:docMk/>
          <pc:sldMk cId="3046051623" sldId="325"/>
        </pc:sldMkLst>
      </pc:sldChg>
      <pc:sldChg chg="del mod modShow">
        <pc:chgData name="Kia Grant" userId="de8d420f-cb2c-496b-8783-8e8a30fb666b" providerId="ADAL" clId="{9E8B770A-01FC-4E4D-B5E4-102D555DB7FA}" dt="2025-12-04T18:16:35.401" v="2943" actId="2696"/>
        <pc:sldMkLst>
          <pc:docMk/>
          <pc:sldMk cId="2031029495" sldId="326"/>
        </pc:sldMkLst>
      </pc:sldChg>
      <pc:sldMasterChg chg="delSldLayout">
        <pc:chgData name="Kia Grant" userId="de8d420f-cb2c-496b-8783-8e8a30fb666b" providerId="ADAL" clId="{9E8B770A-01FC-4E4D-B5E4-102D555DB7FA}" dt="2025-12-04T18:16:00.651" v="2935" actId="2696"/>
        <pc:sldMasterMkLst>
          <pc:docMk/>
          <pc:sldMasterMk cId="0" sldId="2147483674"/>
        </pc:sldMasterMkLst>
        <pc:sldLayoutChg chg="del">
          <pc:chgData name="Kia Grant" userId="de8d420f-cb2c-496b-8783-8e8a30fb666b" providerId="ADAL" clId="{9E8B770A-01FC-4E4D-B5E4-102D555DB7FA}" dt="2025-12-04T18:15:57.082" v="2934" actId="2696"/>
          <pc:sldLayoutMkLst>
            <pc:docMk/>
            <pc:sldMasterMk cId="0" sldId="2147483674"/>
            <pc:sldLayoutMk cId="0" sldId="2147483653"/>
          </pc:sldLayoutMkLst>
        </pc:sldLayoutChg>
        <pc:sldLayoutChg chg="del">
          <pc:chgData name="Kia Grant" userId="de8d420f-cb2c-496b-8783-8e8a30fb666b" providerId="ADAL" clId="{9E8B770A-01FC-4E4D-B5E4-102D555DB7FA}" dt="2025-12-04T18:16:00.651" v="2935" actId="2696"/>
          <pc:sldLayoutMkLst>
            <pc:docMk/>
            <pc:sldMasterMk cId="0" sldId="2147483674"/>
            <pc:sldLayoutMk cId="0"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cec4d27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cec4d27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e660575f2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e660575f2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e6379c78b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e6379c78b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a:extLst>
            <a:ext uri="{FF2B5EF4-FFF2-40B4-BE49-F238E27FC236}">
              <a16:creationId xmlns:a16="http://schemas.microsoft.com/office/drawing/2014/main" id="{856A0D8C-1C57-90F6-3A2E-4DCEA53F9055}"/>
            </a:ext>
          </a:extLst>
        </p:cNvPr>
        <p:cNvGrpSpPr/>
        <p:nvPr/>
      </p:nvGrpSpPr>
      <p:grpSpPr>
        <a:xfrm>
          <a:off x="0" y="0"/>
          <a:ext cx="0" cy="0"/>
          <a:chOff x="0" y="0"/>
          <a:chExt cx="0" cy="0"/>
        </a:xfrm>
      </p:grpSpPr>
      <p:sp>
        <p:nvSpPr>
          <p:cNvPr id="319" name="Google Shape;319;ge6379c78b0_0_16:notes">
            <a:extLst>
              <a:ext uri="{FF2B5EF4-FFF2-40B4-BE49-F238E27FC236}">
                <a16:creationId xmlns:a16="http://schemas.microsoft.com/office/drawing/2014/main" id="{4DA9BDDF-9A90-C060-5681-5D39F1E927C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e6379c78b0_0_16:notes">
            <a:extLst>
              <a:ext uri="{FF2B5EF4-FFF2-40B4-BE49-F238E27FC236}">
                <a16:creationId xmlns:a16="http://schemas.microsoft.com/office/drawing/2014/main" id="{314B8EA5-9972-049A-3116-18B7F1685C0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2974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e6379c78b0_0_1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e6379c78b0_0_1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a:extLst>
            <a:ext uri="{FF2B5EF4-FFF2-40B4-BE49-F238E27FC236}">
              <a16:creationId xmlns:a16="http://schemas.microsoft.com/office/drawing/2014/main" id="{6B813D69-7804-3FB0-CE13-56D12BC644B7}"/>
            </a:ext>
          </a:extLst>
        </p:cNvPr>
        <p:cNvGrpSpPr/>
        <p:nvPr/>
      </p:nvGrpSpPr>
      <p:grpSpPr>
        <a:xfrm>
          <a:off x="0" y="0"/>
          <a:ext cx="0" cy="0"/>
          <a:chOff x="0" y="0"/>
          <a:chExt cx="0" cy="0"/>
        </a:xfrm>
      </p:grpSpPr>
      <p:sp>
        <p:nvSpPr>
          <p:cNvPr id="434" name="Google Shape;434;ge6379c78b0_0_1302:notes">
            <a:extLst>
              <a:ext uri="{FF2B5EF4-FFF2-40B4-BE49-F238E27FC236}">
                <a16:creationId xmlns:a16="http://schemas.microsoft.com/office/drawing/2014/main" id="{6C0CB59D-F6A9-DF88-B636-E1077B2C62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e6379c78b0_0_1302:notes">
            <a:extLst>
              <a:ext uri="{FF2B5EF4-FFF2-40B4-BE49-F238E27FC236}">
                <a16:creationId xmlns:a16="http://schemas.microsoft.com/office/drawing/2014/main" id="{F6EE7007-620D-1457-0D12-59F7CD971AD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0007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a:extLst>
            <a:ext uri="{FF2B5EF4-FFF2-40B4-BE49-F238E27FC236}">
              <a16:creationId xmlns:a16="http://schemas.microsoft.com/office/drawing/2014/main" id="{450E670F-D2C2-A3AA-F4FF-642B1C55A523}"/>
            </a:ext>
          </a:extLst>
        </p:cNvPr>
        <p:cNvGrpSpPr/>
        <p:nvPr/>
      </p:nvGrpSpPr>
      <p:grpSpPr>
        <a:xfrm>
          <a:off x="0" y="0"/>
          <a:ext cx="0" cy="0"/>
          <a:chOff x="0" y="0"/>
          <a:chExt cx="0" cy="0"/>
        </a:xfrm>
      </p:grpSpPr>
      <p:sp>
        <p:nvSpPr>
          <p:cNvPr id="434" name="Google Shape;434;ge6379c78b0_0_1302:notes">
            <a:extLst>
              <a:ext uri="{FF2B5EF4-FFF2-40B4-BE49-F238E27FC236}">
                <a16:creationId xmlns:a16="http://schemas.microsoft.com/office/drawing/2014/main" id="{CE1CD341-A321-A2B6-7F16-4BA445DDE5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e6379c78b0_0_1302:notes">
            <a:extLst>
              <a:ext uri="{FF2B5EF4-FFF2-40B4-BE49-F238E27FC236}">
                <a16:creationId xmlns:a16="http://schemas.microsoft.com/office/drawing/2014/main" id="{31572519-CCD1-0BF6-5A76-56C91268783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8338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a:extLst>
            <a:ext uri="{FF2B5EF4-FFF2-40B4-BE49-F238E27FC236}">
              <a16:creationId xmlns:a16="http://schemas.microsoft.com/office/drawing/2014/main" id="{6348A49B-C14D-754A-3072-6BE91E7FC84B}"/>
            </a:ext>
          </a:extLst>
        </p:cNvPr>
        <p:cNvGrpSpPr/>
        <p:nvPr/>
      </p:nvGrpSpPr>
      <p:grpSpPr>
        <a:xfrm>
          <a:off x="0" y="0"/>
          <a:ext cx="0" cy="0"/>
          <a:chOff x="0" y="0"/>
          <a:chExt cx="0" cy="0"/>
        </a:xfrm>
      </p:grpSpPr>
      <p:sp>
        <p:nvSpPr>
          <p:cNvPr id="434" name="Google Shape;434;ge6379c78b0_0_1302:notes">
            <a:extLst>
              <a:ext uri="{FF2B5EF4-FFF2-40B4-BE49-F238E27FC236}">
                <a16:creationId xmlns:a16="http://schemas.microsoft.com/office/drawing/2014/main" id="{8A665EE4-0D40-51C8-12BE-E73E2292E5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e6379c78b0_0_1302:notes">
            <a:extLst>
              <a:ext uri="{FF2B5EF4-FFF2-40B4-BE49-F238E27FC236}">
                <a16:creationId xmlns:a16="http://schemas.microsoft.com/office/drawing/2014/main" id="{31D7DF5C-68E5-97A5-9105-21623729585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0208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e6379c78b0_0_1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e6379c78b0_0_1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e660575f23_1_47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e660575f23_1_47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a:extLst>
            <a:ext uri="{FF2B5EF4-FFF2-40B4-BE49-F238E27FC236}">
              <a16:creationId xmlns:a16="http://schemas.microsoft.com/office/drawing/2014/main" id="{2C36AC40-A44C-14AD-FF33-BAC106842229}"/>
            </a:ext>
          </a:extLst>
        </p:cNvPr>
        <p:cNvGrpSpPr/>
        <p:nvPr/>
      </p:nvGrpSpPr>
      <p:grpSpPr>
        <a:xfrm>
          <a:off x="0" y="0"/>
          <a:ext cx="0" cy="0"/>
          <a:chOff x="0" y="0"/>
          <a:chExt cx="0" cy="0"/>
        </a:xfrm>
      </p:grpSpPr>
      <p:sp>
        <p:nvSpPr>
          <p:cNvPr id="331" name="Google Shape;331;ge6379c78b0_0_1262:notes">
            <a:extLst>
              <a:ext uri="{FF2B5EF4-FFF2-40B4-BE49-F238E27FC236}">
                <a16:creationId xmlns:a16="http://schemas.microsoft.com/office/drawing/2014/main" id="{B38FA912-CCD6-6CC0-D41B-4CF172252D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e6379c78b0_0_1262:notes">
            <a:extLst>
              <a:ext uri="{FF2B5EF4-FFF2-40B4-BE49-F238E27FC236}">
                <a16:creationId xmlns:a16="http://schemas.microsoft.com/office/drawing/2014/main" id="{69398CCF-0FB6-C55B-14F8-403702A9A02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1571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a:extLst>
            <a:ext uri="{FF2B5EF4-FFF2-40B4-BE49-F238E27FC236}">
              <a16:creationId xmlns:a16="http://schemas.microsoft.com/office/drawing/2014/main" id="{AA561DC3-86D6-6872-7ADB-BFE6A4301A8A}"/>
            </a:ext>
          </a:extLst>
        </p:cNvPr>
        <p:cNvGrpSpPr/>
        <p:nvPr/>
      </p:nvGrpSpPr>
      <p:grpSpPr>
        <a:xfrm>
          <a:off x="0" y="0"/>
          <a:ext cx="0" cy="0"/>
          <a:chOff x="0" y="0"/>
          <a:chExt cx="0" cy="0"/>
        </a:xfrm>
      </p:grpSpPr>
      <p:sp>
        <p:nvSpPr>
          <p:cNvPr id="434" name="Google Shape;434;ge6379c78b0_0_1302:notes">
            <a:extLst>
              <a:ext uri="{FF2B5EF4-FFF2-40B4-BE49-F238E27FC236}">
                <a16:creationId xmlns:a16="http://schemas.microsoft.com/office/drawing/2014/main" id="{892208DF-5D67-27A0-E9A2-76066CDCE6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e6379c78b0_0_1302:notes">
            <a:extLst>
              <a:ext uri="{FF2B5EF4-FFF2-40B4-BE49-F238E27FC236}">
                <a16:creationId xmlns:a16="http://schemas.microsoft.com/office/drawing/2014/main" id="{50FE2FBE-0113-CBC1-7E7D-76A337CAC9C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881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a:extLst>
            <a:ext uri="{FF2B5EF4-FFF2-40B4-BE49-F238E27FC236}">
              <a16:creationId xmlns:a16="http://schemas.microsoft.com/office/drawing/2014/main" id="{451D4122-9977-4119-35E7-8439AB9FE869}"/>
            </a:ext>
          </a:extLst>
        </p:cNvPr>
        <p:cNvGrpSpPr/>
        <p:nvPr/>
      </p:nvGrpSpPr>
      <p:grpSpPr>
        <a:xfrm>
          <a:off x="0" y="0"/>
          <a:ext cx="0" cy="0"/>
          <a:chOff x="0" y="0"/>
          <a:chExt cx="0" cy="0"/>
        </a:xfrm>
      </p:grpSpPr>
      <p:sp>
        <p:nvSpPr>
          <p:cNvPr id="434" name="Google Shape;434;ge6379c78b0_0_1302:notes">
            <a:extLst>
              <a:ext uri="{FF2B5EF4-FFF2-40B4-BE49-F238E27FC236}">
                <a16:creationId xmlns:a16="http://schemas.microsoft.com/office/drawing/2014/main" id="{971E37C8-CBFA-745A-2A8C-2107D39298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e6379c78b0_0_1302:notes">
            <a:extLst>
              <a:ext uri="{FF2B5EF4-FFF2-40B4-BE49-F238E27FC236}">
                <a16:creationId xmlns:a16="http://schemas.microsoft.com/office/drawing/2014/main" id="{67AF7176-7FA2-1D85-6CF7-6C2F24552C9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5878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a:extLst>
            <a:ext uri="{FF2B5EF4-FFF2-40B4-BE49-F238E27FC236}">
              <a16:creationId xmlns:a16="http://schemas.microsoft.com/office/drawing/2014/main" id="{A059896E-0D8F-5FE7-164B-2E1C1B1787DF}"/>
            </a:ext>
          </a:extLst>
        </p:cNvPr>
        <p:cNvGrpSpPr/>
        <p:nvPr/>
      </p:nvGrpSpPr>
      <p:grpSpPr>
        <a:xfrm>
          <a:off x="0" y="0"/>
          <a:ext cx="0" cy="0"/>
          <a:chOff x="0" y="0"/>
          <a:chExt cx="0" cy="0"/>
        </a:xfrm>
      </p:grpSpPr>
      <p:sp>
        <p:nvSpPr>
          <p:cNvPr id="369" name="Google Shape;369;ge660575f23_1_0:notes">
            <a:extLst>
              <a:ext uri="{FF2B5EF4-FFF2-40B4-BE49-F238E27FC236}">
                <a16:creationId xmlns:a16="http://schemas.microsoft.com/office/drawing/2014/main" id="{982F0BF1-CA2D-2EE9-277D-98C2315943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e660575f23_1_0:notes">
            <a:extLst>
              <a:ext uri="{FF2B5EF4-FFF2-40B4-BE49-F238E27FC236}">
                <a16:creationId xmlns:a16="http://schemas.microsoft.com/office/drawing/2014/main" id="{E76DE808-5D45-2545-D118-148D43DC038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4692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a:extLst>
            <a:ext uri="{FF2B5EF4-FFF2-40B4-BE49-F238E27FC236}">
              <a16:creationId xmlns:a16="http://schemas.microsoft.com/office/drawing/2014/main" id="{54A0A9F8-5D96-D164-C072-537AA76CEE35}"/>
            </a:ext>
          </a:extLst>
        </p:cNvPr>
        <p:cNvGrpSpPr/>
        <p:nvPr/>
      </p:nvGrpSpPr>
      <p:grpSpPr>
        <a:xfrm>
          <a:off x="0" y="0"/>
          <a:ext cx="0" cy="0"/>
          <a:chOff x="0" y="0"/>
          <a:chExt cx="0" cy="0"/>
        </a:xfrm>
      </p:grpSpPr>
      <p:sp>
        <p:nvSpPr>
          <p:cNvPr id="319" name="Google Shape;319;ge6379c78b0_0_16:notes">
            <a:extLst>
              <a:ext uri="{FF2B5EF4-FFF2-40B4-BE49-F238E27FC236}">
                <a16:creationId xmlns:a16="http://schemas.microsoft.com/office/drawing/2014/main" id="{E0A8A812-3B72-7A7F-2D04-D759C77D6D7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e6379c78b0_0_16:notes">
            <a:extLst>
              <a:ext uri="{FF2B5EF4-FFF2-40B4-BE49-F238E27FC236}">
                <a16:creationId xmlns:a16="http://schemas.microsoft.com/office/drawing/2014/main" id="{7DD67488-E983-CF8B-32DB-9F757468836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9887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e660575f23_1_4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e660575f23_1_4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e660575f23_1_4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e660575f23_1_4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a:extLst>
            <a:ext uri="{FF2B5EF4-FFF2-40B4-BE49-F238E27FC236}">
              <a16:creationId xmlns:a16="http://schemas.microsoft.com/office/drawing/2014/main" id="{D76EAD8C-8E94-F6EC-2119-F0312D7A4A64}"/>
            </a:ext>
          </a:extLst>
        </p:cNvPr>
        <p:cNvGrpSpPr/>
        <p:nvPr/>
      </p:nvGrpSpPr>
      <p:grpSpPr>
        <a:xfrm>
          <a:off x="0" y="0"/>
          <a:ext cx="0" cy="0"/>
          <a:chOff x="0" y="0"/>
          <a:chExt cx="0" cy="0"/>
        </a:xfrm>
      </p:grpSpPr>
      <p:sp>
        <p:nvSpPr>
          <p:cNvPr id="220" name="Google Shape;220;gbd6c00e730_0_89:notes">
            <a:extLst>
              <a:ext uri="{FF2B5EF4-FFF2-40B4-BE49-F238E27FC236}">
                <a16:creationId xmlns:a16="http://schemas.microsoft.com/office/drawing/2014/main" id="{9173C17D-BF5D-03EE-EC0C-F9975E0691E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bd6c00e730_0_89:notes">
            <a:extLst>
              <a:ext uri="{FF2B5EF4-FFF2-40B4-BE49-F238E27FC236}">
                <a16:creationId xmlns:a16="http://schemas.microsoft.com/office/drawing/2014/main" id="{3565BABF-38F9-675B-6EB8-E279C39B74B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8009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e68183a5ab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e68183a5a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e60d6f587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e60d6f58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a:extLst>
            <a:ext uri="{FF2B5EF4-FFF2-40B4-BE49-F238E27FC236}">
              <a16:creationId xmlns:a16="http://schemas.microsoft.com/office/drawing/2014/main" id="{D9229F77-8B4F-F85D-0215-F7B154F1F56C}"/>
            </a:ext>
          </a:extLst>
        </p:cNvPr>
        <p:cNvGrpSpPr/>
        <p:nvPr/>
      </p:nvGrpSpPr>
      <p:grpSpPr>
        <a:xfrm>
          <a:off x="0" y="0"/>
          <a:ext cx="0" cy="0"/>
          <a:chOff x="0" y="0"/>
          <a:chExt cx="0" cy="0"/>
        </a:xfrm>
      </p:grpSpPr>
      <p:sp>
        <p:nvSpPr>
          <p:cNvPr id="283" name="Google Shape;283;ge60d6f5872_0_15:notes">
            <a:extLst>
              <a:ext uri="{FF2B5EF4-FFF2-40B4-BE49-F238E27FC236}">
                <a16:creationId xmlns:a16="http://schemas.microsoft.com/office/drawing/2014/main" id="{E16DE1C8-796E-F3C6-DC3E-30E005D9A8A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e60d6f5872_0_15:notes">
            <a:extLst>
              <a:ext uri="{FF2B5EF4-FFF2-40B4-BE49-F238E27FC236}">
                <a16:creationId xmlns:a16="http://schemas.microsoft.com/office/drawing/2014/main" id="{2F3978D4-991B-2042-04C5-0F00838CC35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9424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00" y="1643075"/>
            <a:ext cx="9144000" cy="3500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403200" y="431250"/>
            <a:ext cx="8337300" cy="2740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234150" y="897010"/>
            <a:ext cx="6675600" cy="14394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5200"/>
              <a:buNone/>
              <a:defRPr sz="6000">
                <a:latin typeface="DM Serif Display"/>
                <a:ea typeface="DM Serif Display"/>
                <a:cs typeface="DM Serif Display"/>
                <a:sym typeface="DM Serif Display"/>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2400000" y="2404230"/>
            <a:ext cx="4344000" cy="475800"/>
          </a:xfrm>
          <a:prstGeom prst="rect">
            <a:avLst/>
          </a:prstGeom>
          <a:solidFill>
            <a:schemeClr val="lt1"/>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700">
                <a:latin typeface="Barlow"/>
                <a:ea typeface="Barlow"/>
                <a:cs typeface="Barlow"/>
                <a:sym typeface="Barlow"/>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0" name="Google Shape;80;p17"/>
          <p:cNvSpPr txBox="1">
            <a:spLocks noGrp="1"/>
          </p:cNvSpPr>
          <p:nvPr>
            <p:ph type="title" idx="2"/>
          </p:nvPr>
        </p:nvSpPr>
        <p:spPr>
          <a:xfrm>
            <a:off x="1554213" y="1590475"/>
            <a:ext cx="1693500" cy="5277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2500"/>
              <a:buNone/>
              <a:defRPr sz="24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1" name="Google Shape;81;p17"/>
          <p:cNvSpPr txBox="1">
            <a:spLocks noGrp="1"/>
          </p:cNvSpPr>
          <p:nvPr>
            <p:ph type="subTitle" idx="1"/>
          </p:nvPr>
        </p:nvSpPr>
        <p:spPr>
          <a:xfrm>
            <a:off x="1269513" y="1948392"/>
            <a:ext cx="1978200" cy="665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2" name="Google Shape;82;p17"/>
          <p:cNvSpPr txBox="1">
            <a:spLocks noGrp="1"/>
          </p:cNvSpPr>
          <p:nvPr>
            <p:ph type="title" idx="3"/>
          </p:nvPr>
        </p:nvSpPr>
        <p:spPr>
          <a:xfrm>
            <a:off x="5820091" y="1590475"/>
            <a:ext cx="1693500" cy="527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500"/>
              <a:buNone/>
              <a:defRPr sz="24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3" name="Google Shape;83;p17"/>
          <p:cNvSpPr txBox="1">
            <a:spLocks noGrp="1"/>
          </p:cNvSpPr>
          <p:nvPr>
            <p:ph type="subTitle" idx="4"/>
          </p:nvPr>
        </p:nvSpPr>
        <p:spPr>
          <a:xfrm>
            <a:off x="5820091" y="1948392"/>
            <a:ext cx="19782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4" name="Google Shape;84;p17"/>
          <p:cNvSpPr txBox="1">
            <a:spLocks noGrp="1"/>
          </p:cNvSpPr>
          <p:nvPr>
            <p:ph type="title" idx="5"/>
          </p:nvPr>
        </p:nvSpPr>
        <p:spPr>
          <a:xfrm>
            <a:off x="1554213" y="2779300"/>
            <a:ext cx="1693500" cy="5277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2500"/>
              <a:buNone/>
              <a:defRPr sz="24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 name="Google Shape;85;p17"/>
          <p:cNvSpPr txBox="1">
            <a:spLocks noGrp="1"/>
          </p:cNvSpPr>
          <p:nvPr>
            <p:ph type="subTitle" idx="6"/>
          </p:nvPr>
        </p:nvSpPr>
        <p:spPr>
          <a:xfrm>
            <a:off x="1269513" y="3137217"/>
            <a:ext cx="1978200" cy="665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6" name="Google Shape;86;p17"/>
          <p:cNvSpPr txBox="1">
            <a:spLocks noGrp="1"/>
          </p:cNvSpPr>
          <p:nvPr>
            <p:ph type="title" idx="7"/>
          </p:nvPr>
        </p:nvSpPr>
        <p:spPr>
          <a:xfrm>
            <a:off x="5820091" y="2779300"/>
            <a:ext cx="1693500" cy="527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500"/>
              <a:buNone/>
              <a:defRPr sz="24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7" name="Google Shape;87;p17"/>
          <p:cNvSpPr txBox="1">
            <a:spLocks noGrp="1"/>
          </p:cNvSpPr>
          <p:nvPr>
            <p:ph type="subTitle" idx="8"/>
          </p:nvPr>
        </p:nvSpPr>
        <p:spPr>
          <a:xfrm>
            <a:off x="5820091" y="3137217"/>
            <a:ext cx="19782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8" name="Google Shape;88;p17"/>
          <p:cNvSpPr/>
          <p:nvPr/>
        </p:nvSpPr>
        <p:spPr>
          <a:xfrm>
            <a:off x="403200" y="389175"/>
            <a:ext cx="8337600" cy="783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7"/>
          <p:cNvSpPr/>
          <p:nvPr/>
        </p:nvSpPr>
        <p:spPr>
          <a:xfrm>
            <a:off x="-100" y="4418100"/>
            <a:ext cx="9144000" cy="72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7"/>
          <p:cNvSpPr/>
          <p:nvPr/>
        </p:nvSpPr>
        <p:spPr>
          <a:xfrm>
            <a:off x="403200" y="4231925"/>
            <a:ext cx="8337600" cy="478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91"/>
        <p:cNvGrpSpPr/>
        <p:nvPr/>
      </p:nvGrpSpPr>
      <p:grpSpPr>
        <a:xfrm>
          <a:off x="0" y="0"/>
          <a:ext cx="0" cy="0"/>
          <a:chOff x="0" y="0"/>
          <a:chExt cx="0" cy="0"/>
        </a:xfrm>
      </p:grpSpPr>
      <p:sp>
        <p:nvSpPr>
          <p:cNvPr id="92" name="Google Shape;92;p18"/>
          <p:cNvSpPr/>
          <p:nvPr/>
        </p:nvSpPr>
        <p:spPr>
          <a:xfrm>
            <a:off x="403200" y="389175"/>
            <a:ext cx="8337600" cy="783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8"/>
          <p:cNvSpPr/>
          <p:nvPr/>
        </p:nvSpPr>
        <p:spPr>
          <a:xfrm>
            <a:off x="-100" y="4665475"/>
            <a:ext cx="9144000" cy="478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8"/>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Fredoka One"/>
              <a:buNone/>
              <a:defRPr>
                <a:solidFill>
                  <a:schemeClr val="dk1"/>
                </a:solidFill>
              </a:defRPr>
            </a:lvl1pPr>
            <a:lvl2pPr lvl="1" algn="ctr"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95"/>
        <p:cNvGrpSpPr/>
        <p:nvPr/>
      </p:nvGrpSpPr>
      <p:grpSpPr>
        <a:xfrm>
          <a:off x="0" y="0"/>
          <a:ext cx="0" cy="0"/>
          <a:chOff x="0" y="0"/>
          <a:chExt cx="0" cy="0"/>
        </a:xfrm>
      </p:grpSpPr>
      <p:sp>
        <p:nvSpPr>
          <p:cNvPr id="96" name="Google Shape;96;p19"/>
          <p:cNvSpPr/>
          <p:nvPr/>
        </p:nvSpPr>
        <p:spPr>
          <a:xfrm>
            <a:off x="-100" y="0"/>
            <a:ext cx="9144000" cy="78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9"/>
          <p:cNvSpPr/>
          <p:nvPr/>
        </p:nvSpPr>
        <p:spPr>
          <a:xfrm>
            <a:off x="403200" y="389175"/>
            <a:ext cx="8337600" cy="783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9"/>
          <p:cNvSpPr/>
          <p:nvPr/>
        </p:nvSpPr>
        <p:spPr>
          <a:xfrm>
            <a:off x="403200" y="4308125"/>
            <a:ext cx="8337600" cy="478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9"/>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Fredoka One"/>
              <a:buNone/>
              <a:defRPr>
                <a:solidFill>
                  <a:schemeClr val="dk1"/>
                </a:solidFill>
              </a:defRPr>
            </a:lvl1pPr>
            <a:lvl2pPr lvl="1" algn="ctr"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CUSTOM_17_2_1">
    <p:spTree>
      <p:nvGrpSpPr>
        <p:cNvPr id="1" name="Shape 143"/>
        <p:cNvGrpSpPr/>
        <p:nvPr/>
      </p:nvGrpSpPr>
      <p:grpSpPr>
        <a:xfrm>
          <a:off x="0" y="0"/>
          <a:ext cx="0" cy="0"/>
          <a:chOff x="0" y="0"/>
          <a:chExt cx="0" cy="0"/>
        </a:xfrm>
      </p:grpSpPr>
      <p:sp>
        <p:nvSpPr>
          <p:cNvPr id="144" name="Google Shape;144;p24"/>
          <p:cNvSpPr/>
          <p:nvPr/>
        </p:nvSpPr>
        <p:spPr>
          <a:xfrm>
            <a:off x="0" y="3286800"/>
            <a:ext cx="9144000" cy="1856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4"/>
          <p:cNvSpPr txBox="1">
            <a:spLocks noGrp="1"/>
          </p:cNvSpPr>
          <p:nvPr>
            <p:ph type="title"/>
          </p:nvPr>
        </p:nvSpPr>
        <p:spPr>
          <a:xfrm>
            <a:off x="2274925" y="978069"/>
            <a:ext cx="4595400" cy="805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200"/>
              <a:buNone/>
              <a:defRPr sz="6600"/>
            </a:lvl1pPr>
            <a:lvl2pPr lvl="1" algn="ctr" rtl="0">
              <a:spcBef>
                <a:spcPts val="0"/>
              </a:spcBef>
              <a:spcAft>
                <a:spcPts val="0"/>
              </a:spcAft>
              <a:buSzPts val="3200"/>
              <a:buNone/>
              <a:defRPr>
                <a:latin typeface="Nunito"/>
                <a:ea typeface="Nunito"/>
                <a:cs typeface="Nunito"/>
                <a:sym typeface="Nunito"/>
              </a:defRPr>
            </a:lvl2pPr>
            <a:lvl3pPr lvl="2" algn="ctr" rtl="0">
              <a:spcBef>
                <a:spcPts val="0"/>
              </a:spcBef>
              <a:spcAft>
                <a:spcPts val="0"/>
              </a:spcAft>
              <a:buSzPts val="3200"/>
              <a:buNone/>
              <a:defRPr>
                <a:latin typeface="Nunito"/>
                <a:ea typeface="Nunito"/>
                <a:cs typeface="Nunito"/>
                <a:sym typeface="Nunito"/>
              </a:defRPr>
            </a:lvl3pPr>
            <a:lvl4pPr lvl="3" algn="ctr" rtl="0">
              <a:spcBef>
                <a:spcPts val="0"/>
              </a:spcBef>
              <a:spcAft>
                <a:spcPts val="0"/>
              </a:spcAft>
              <a:buSzPts val="3200"/>
              <a:buNone/>
              <a:defRPr>
                <a:latin typeface="Nunito"/>
                <a:ea typeface="Nunito"/>
                <a:cs typeface="Nunito"/>
                <a:sym typeface="Nunito"/>
              </a:defRPr>
            </a:lvl4pPr>
            <a:lvl5pPr lvl="4" algn="ctr" rtl="0">
              <a:spcBef>
                <a:spcPts val="0"/>
              </a:spcBef>
              <a:spcAft>
                <a:spcPts val="0"/>
              </a:spcAft>
              <a:buSzPts val="3200"/>
              <a:buNone/>
              <a:defRPr>
                <a:latin typeface="Nunito"/>
                <a:ea typeface="Nunito"/>
                <a:cs typeface="Nunito"/>
                <a:sym typeface="Nunito"/>
              </a:defRPr>
            </a:lvl5pPr>
            <a:lvl6pPr lvl="5" algn="ctr" rtl="0">
              <a:spcBef>
                <a:spcPts val="0"/>
              </a:spcBef>
              <a:spcAft>
                <a:spcPts val="0"/>
              </a:spcAft>
              <a:buSzPts val="3200"/>
              <a:buNone/>
              <a:defRPr>
                <a:latin typeface="Nunito"/>
                <a:ea typeface="Nunito"/>
                <a:cs typeface="Nunito"/>
                <a:sym typeface="Nunito"/>
              </a:defRPr>
            </a:lvl6pPr>
            <a:lvl7pPr lvl="6" algn="ctr" rtl="0">
              <a:spcBef>
                <a:spcPts val="0"/>
              </a:spcBef>
              <a:spcAft>
                <a:spcPts val="0"/>
              </a:spcAft>
              <a:buSzPts val="3200"/>
              <a:buNone/>
              <a:defRPr>
                <a:latin typeface="Nunito"/>
                <a:ea typeface="Nunito"/>
                <a:cs typeface="Nunito"/>
                <a:sym typeface="Nunito"/>
              </a:defRPr>
            </a:lvl7pPr>
            <a:lvl8pPr lvl="7" algn="ctr" rtl="0">
              <a:spcBef>
                <a:spcPts val="0"/>
              </a:spcBef>
              <a:spcAft>
                <a:spcPts val="0"/>
              </a:spcAft>
              <a:buSzPts val="3200"/>
              <a:buNone/>
              <a:defRPr>
                <a:latin typeface="Nunito"/>
                <a:ea typeface="Nunito"/>
                <a:cs typeface="Nunito"/>
                <a:sym typeface="Nunito"/>
              </a:defRPr>
            </a:lvl8pPr>
            <a:lvl9pPr lvl="8" algn="ctr" rtl="0">
              <a:spcBef>
                <a:spcPts val="0"/>
              </a:spcBef>
              <a:spcAft>
                <a:spcPts val="0"/>
              </a:spcAft>
              <a:buSzPts val="3200"/>
              <a:buNone/>
              <a:defRPr>
                <a:latin typeface="Nunito"/>
                <a:ea typeface="Nunito"/>
                <a:cs typeface="Nunito"/>
                <a:sym typeface="Nunito"/>
              </a:defRPr>
            </a:lvl9pPr>
          </a:lstStyle>
          <a:p>
            <a:endParaRPr/>
          </a:p>
        </p:txBody>
      </p:sp>
      <p:sp>
        <p:nvSpPr>
          <p:cNvPr id="146" name="Google Shape;146;p24"/>
          <p:cNvSpPr txBox="1">
            <a:spLocks noGrp="1"/>
          </p:cNvSpPr>
          <p:nvPr>
            <p:ph type="subTitle" idx="1"/>
          </p:nvPr>
        </p:nvSpPr>
        <p:spPr>
          <a:xfrm>
            <a:off x="1429200" y="2026875"/>
            <a:ext cx="6285600" cy="633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700"/>
              <a:buNone/>
              <a:defRPr sz="16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47" name="Google Shape;147;p24"/>
          <p:cNvSpPr txBox="1"/>
          <p:nvPr/>
        </p:nvSpPr>
        <p:spPr>
          <a:xfrm>
            <a:off x="2071850" y="3737375"/>
            <a:ext cx="5001900" cy="492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1"/>
                </a:solidFill>
                <a:latin typeface="Barlow"/>
                <a:ea typeface="Barlow"/>
                <a:cs typeface="Barlow"/>
                <a:sym typeface="Barlow"/>
              </a:rPr>
              <a:t>CREDITS: This presentation template was created by </a:t>
            </a:r>
            <a:r>
              <a:rPr lang="en" sz="1200" b="1">
                <a:solidFill>
                  <a:schemeClr val="dk1"/>
                </a:solidFill>
                <a:uFill>
                  <a:noFill/>
                </a:uFill>
                <a:latin typeface="Barlow"/>
                <a:ea typeface="Barlow"/>
                <a:cs typeface="Barlow"/>
                <a:sym typeface="Barlow"/>
                <a:hlinkClick r:id="rId2">
                  <a:extLst>
                    <a:ext uri="{A12FA001-AC4F-418D-AE19-62706E023703}">
                      <ahyp:hlinkClr xmlns:ahyp="http://schemas.microsoft.com/office/drawing/2018/hyperlinkcolor" val="tx"/>
                    </a:ext>
                  </a:extLst>
                </a:hlinkClick>
              </a:rPr>
              <a:t>Slidesgo</a:t>
            </a:r>
            <a:r>
              <a:rPr lang="en" sz="1200">
                <a:solidFill>
                  <a:schemeClr val="dk1"/>
                </a:solidFill>
                <a:latin typeface="Barlow"/>
                <a:ea typeface="Barlow"/>
                <a:cs typeface="Barlow"/>
                <a:sym typeface="Barlow"/>
              </a:rPr>
              <a:t>, including icons by </a:t>
            </a:r>
            <a:r>
              <a:rPr lang="en" sz="1200" b="1">
                <a:solidFill>
                  <a:schemeClr val="dk1"/>
                </a:solidFill>
                <a:uFill>
                  <a:noFill/>
                </a:uFill>
                <a:latin typeface="Barlow"/>
                <a:ea typeface="Barlow"/>
                <a:cs typeface="Barlow"/>
                <a:sym typeface="Barlow"/>
                <a:hlinkClick r:id="rId3">
                  <a:extLst>
                    <a:ext uri="{A12FA001-AC4F-418D-AE19-62706E023703}">
                      <ahyp:hlinkClr xmlns:ahyp="http://schemas.microsoft.com/office/drawing/2018/hyperlinkcolor" val="tx"/>
                    </a:ext>
                  </a:extLst>
                </a:hlinkClick>
              </a:rPr>
              <a:t>Flaticon</a:t>
            </a:r>
            <a:r>
              <a:rPr lang="en" sz="1200">
                <a:solidFill>
                  <a:schemeClr val="dk1"/>
                </a:solidFill>
                <a:latin typeface="Barlow"/>
                <a:ea typeface="Barlow"/>
                <a:cs typeface="Barlow"/>
                <a:sym typeface="Barlow"/>
              </a:rPr>
              <a:t>, and infographics &amp; images by </a:t>
            </a:r>
            <a:r>
              <a:rPr lang="en" sz="1200" b="1">
                <a:solidFill>
                  <a:schemeClr val="dk1"/>
                </a:solidFill>
                <a:uFill>
                  <a:noFill/>
                </a:uFill>
                <a:latin typeface="Barlow"/>
                <a:ea typeface="Barlow"/>
                <a:cs typeface="Barlow"/>
                <a:sym typeface="Barlow"/>
                <a:hlinkClick r:id="rId4">
                  <a:extLst>
                    <a:ext uri="{A12FA001-AC4F-418D-AE19-62706E023703}">
                      <ahyp:hlinkClr xmlns:ahyp="http://schemas.microsoft.com/office/drawing/2018/hyperlinkcolor" val="tx"/>
                    </a:ext>
                  </a:extLst>
                </a:hlinkClick>
              </a:rPr>
              <a:t>Freepik</a:t>
            </a:r>
            <a:r>
              <a:rPr lang="en" sz="1200">
                <a:solidFill>
                  <a:schemeClr val="dk1"/>
                </a:solidFill>
                <a:uFill>
                  <a:noFill/>
                </a:uFill>
                <a:latin typeface="Barlow"/>
                <a:ea typeface="Barlow"/>
                <a:cs typeface="Barlow"/>
                <a:sym typeface="Barlow"/>
                <a:hlinkClick r:id="rId4">
                  <a:extLst>
                    <a:ext uri="{A12FA001-AC4F-418D-AE19-62706E023703}">
                      <ahyp:hlinkClr xmlns:ahyp="http://schemas.microsoft.com/office/drawing/2018/hyperlinkcolor" val="tx"/>
                    </a:ext>
                  </a:extLst>
                </a:hlinkClick>
              </a:rPr>
              <a:t> </a:t>
            </a:r>
            <a:endParaRPr sz="1200">
              <a:solidFill>
                <a:schemeClr val="dk1"/>
              </a:solidFill>
              <a:latin typeface="Barlow"/>
              <a:ea typeface="Barlow"/>
              <a:cs typeface="Barlow"/>
              <a:sym typeface="Barlow"/>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TITLE_1">
    <p:spTree>
      <p:nvGrpSpPr>
        <p:cNvPr id="1" name="Shape 148"/>
        <p:cNvGrpSpPr/>
        <p:nvPr/>
      </p:nvGrpSpPr>
      <p:grpSpPr>
        <a:xfrm>
          <a:off x="0" y="0"/>
          <a:ext cx="0" cy="0"/>
          <a:chOff x="0" y="0"/>
          <a:chExt cx="0" cy="0"/>
        </a:xfrm>
      </p:grpSpPr>
      <p:sp>
        <p:nvSpPr>
          <p:cNvPr id="149" name="Google Shape;149;p25"/>
          <p:cNvSpPr/>
          <p:nvPr/>
        </p:nvSpPr>
        <p:spPr>
          <a:xfrm>
            <a:off x="-100" y="1643075"/>
            <a:ext cx="9144000" cy="3500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5"/>
          <p:cNvSpPr/>
          <p:nvPr/>
        </p:nvSpPr>
        <p:spPr>
          <a:xfrm>
            <a:off x="403200" y="431250"/>
            <a:ext cx="8337300" cy="2740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TITLE_AND_BODY_1">
    <p:bg>
      <p:bgPr>
        <a:solidFill>
          <a:schemeClr val="dk2"/>
        </a:solidFill>
        <a:effectLst/>
      </p:bgPr>
    </p:bg>
    <p:spTree>
      <p:nvGrpSpPr>
        <p:cNvPr id="1" name="Shape 151"/>
        <p:cNvGrpSpPr/>
        <p:nvPr/>
      </p:nvGrpSpPr>
      <p:grpSpPr>
        <a:xfrm>
          <a:off x="0" y="0"/>
          <a:ext cx="0" cy="0"/>
          <a:chOff x="0" y="0"/>
          <a:chExt cx="0" cy="0"/>
        </a:xfrm>
      </p:grpSpPr>
      <p:sp>
        <p:nvSpPr>
          <p:cNvPr id="152" name="Google Shape;152;p26"/>
          <p:cNvSpPr/>
          <p:nvPr/>
        </p:nvSpPr>
        <p:spPr>
          <a:xfrm>
            <a:off x="403200" y="1136000"/>
            <a:ext cx="8337600" cy="3650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961702" y="2830575"/>
            <a:ext cx="4539000" cy="10092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6465850" y="2037825"/>
            <a:ext cx="1314600" cy="1319700"/>
          </a:xfrm>
          <a:prstGeom prst="rect">
            <a:avLst/>
          </a:prstGeom>
          <a:solidFill>
            <a:schemeClr val="lt1"/>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53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 name="Google Shape;16;p3"/>
          <p:cNvSpPr txBox="1">
            <a:spLocks noGrp="1"/>
          </p:cNvSpPr>
          <p:nvPr>
            <p:ph type="subTitle" idx="1"/>
          </p:nvPr>
        </p:nvSpPr>
        <p:spPr>
          <a:xfrm>
            <a:off x="961690" y="3819564"/>
            <a:ext cx="25566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Nunito"/>
                <a:ea typeface="Nunito"/>
                <a:cs typeface="Nunito"/>
                <a:sym typeface="Nunito"/>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 name="Google Shape;17;p3"/>
          <p:cNvSpPr/>
          <p:nvPr/>
        </p:nvSpPr>
        <p:spPr>
          <a:xfrm>
            <a:off x="-100" y="3738575"/>
            <a:ext cx="9144000" cy="1404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p:nvPr/>
        </p:nvSpPr>
        <p:spPr>
          <a:xfrm>
            <a:off x="403200" y="389175"/>
            <a:ext cx="8337600" cy="783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100" y="0"/>
            <a:ext cx="17979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643800" y="789663"/>
            <a:ext cx="35742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2" name="Google Shape;42;p9"/>
          <p:cNvSpPr txBox="1">
            <a:spLocks noGrp="1"/>
          </p:cNvSpPr>
          <p:nvPr>
            <p:ph type="subTitle" idx="1"/>
          </p:nvPr>
        </p:nvSpPr>
        <p:spPr>
          <a:xfrm>
            <a:off x="643800" y="1955938"/>
            <a:ext cx="4371300" cy="2397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F9B110"/>
              </a:buClr>
              <a:buSzPts val="800"/>
              <a:buFont typeface="Open Sans"/>
              <a:buChar char="●"/>
              <a:defRPr/>
            </a:lvl1pPr>
            <a:lvl2pPr lvl="1" algn="ctr" rtl="0">
              <a:lnSpc>
                <a:spcPct val="100000"/>
              </a:lnSpc>
              <a:spcBef>
                <a:spcPts val="0"/>
              </a:spcBef>
              <a:spcAft>
                <a:spcPts val="0"/>
              </a:spcAft>
              <a:buClr>
                <a:srgbClr val="999999"/>
              </a:buClr>
              <a:buSzPts val="800"/>
              <a:buFont typeface="Open Sans"/>
              <a:buChar char="○"/>
              <a:defRPr/>
            </a:lvl2pPr>
            <a:lvl3pPr lvl="2" algn="ctr" rtl="0">
              <a:lnSpc>
                <a:spcPct val="100000"/>
              </a:lnSpc>
              <a:spcBef>
                <a:spcPts val="1600"/>
              </a:spcBef>
              <a:spcAft>
                <a:spcPts val="0"/>
              </a:spcAft>
              <a:buClr>
                <a:srgbClr val="999999"/>
              </a:buClr>
              <a:buSzPts val="800"/>
              <a:buFont typeface="Open Sans"/>
              <a:buChar char="■"/>
              <a:defRPr/>
            </a:lvl3pPr>
            <a:lvl4pPr lvl="3" algn="ctr" rtl="0">
              <a:lnSpc>
                <a:spcPct val="100000"/>
              </a:lnSpc>
              <a:spcBef>
                <a:spcPts val="1600"/>
              </a:spcBef>
              <a:spcAft>
                <a:spcPts val="0"/>
              </a:spcAft>
              <a:buClr>
                <a:srgbClr val="999999"/>
              </a:buClr>
              <a:buSzPts val="800"/>
              <a:buFont typeface="Open Sans"/>
              <a:buChar char="●"/>
              <a:defRPr/>
            </a:lvl4pPr>
            <a:lvl5pPr lvl="4" algn="ctr" rtl="0">
              <a:lnSpc>
                <a:spcPct val="100000"/>
              </a:lnSpc>
              <a:spcBef>
                <a:spcPts val="1600"/>
              </a:spcBef>
              <a:spcAft>
                <a:spcPts val="0"/>
              </a:spcAft>
              <a:buClr>
                <a:srgbClr val="999999"/>
              </a:buClr>
              <a:buSzPts val="1200"/>
              <a:buFont typeface="Open Sans"/>
              <a:buChar char="○"/>
              <a:defRPr/>
            </a:lvl5pPr>
            <a:lvl6pPr lvl="5" algn="ctr" rtl="0">
              <a:lnSpc>
                <a:spcPct val="100000"/>
              </a:lnSpc>
              <a:spcBef>
                <a:spcPts val="1600"/>
              </a:spcBef>
              <a:spcAft>
                <a:spcPts val="0"/>
              </a:spcAft>
              <a:buClr>
                <a:srgbClr val="999999"/>
              </a:buClr>
              <a:buSzPts val="1200"/>
              <a:buFont typeface="Open Sans"/>
              <a:buChar char="■"/>
              <a:defRPr/>
            </a:lvl6pPr>
            <a:lvl7pPr lvl="6" algn="ctr" rtl="0">
              <a:lnSpc>
                <a:spcPct val="100000"/>
              </a:lnSpc>
              <a:spcBef>
                <a:spcPts val="1600"/>
              </a:spcBef>
              <a:spcAft>
                <a:spcPts val="0"/>
              </a:spcAft>
              <a:buClr>
                <a:srgbClr val="999999"/>
              </a:buClr>
              <a:buSzPts val="700"/>
              <a:buFont typeface="Open Sans"/>
              <a:buChar char="●"/>
              <a:defRPr/>
            </a:lvl7pPr>
            <a:lvl8pPr lvl="7" algn="ctr" rtl="0">
              <a:lnSpc>
                <a:spcPct val="100000"/>
              </a:lnSpc>
              <a:spcBef>
                <a:spcPts val="1600"/>
              </a:spcBef>
              <a:spcAft>
                <a:spcPts val="0"/>
              </a:spcAft>
              <a:buClr>
                <a:srgbClr val="999999"/>
              </a:buClr>
              <a:buSzPts val="700"/>
              <a:buFont typeface="Open Sans"/>
              <a:buChar char="○"/>
              <a:defRPr/>
            </a:lvl8pPr>
            <a:lvl9pPr lvl="8" algn="ctr" rtl="0">
              <a:lnSpc>
                <a:spcPct val="100000"/>
              </a:lnSpc>
              <a:spcBef>
                <a:spcPts val="1600"/>
              </a:spcBef>
              <a:spcAft>
                <a:spcPts val="1600"/>
              </a:spcAft>
              <a:buClr>
                <a:srgbClr val="999999"/>
              </a:buClr>
              <a:buSzPts val="600"/>
              <a:buFont typeface="Open Sans"/>
              <a:buChar char="■"/>
              <a:defRPr/>
            </a:lvl9pPr>
          </a:lstStyle>
          <a:p>
            <a:endParaRPr/>
          </a:p>
        </p:txBody>
      </p:sp>
      <p:sp>
        <p:nvSpPr>
          <p:cNvPr id="43" name="Google Shape;43;p9"/>
          <p:cNvSpPr/>
          <p:nvPr/>
        </p:nvSpPr>
        <p:spPr>
          <a:xfrm>
            <a:off x="5406450" y="0"/>
            <a:ext cx="37377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2"/>
        </a:solidFill>
        <a:effectLst/>
      </p:bgPr>
    </p:bg>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1284000" y="1349213"/>
            <a:ext cx="6576000" cy="21003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3000">
                <a:solidFill>
                  <a:srgbClr val="10112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8" name="Google Shape;48;p11"/>
          <p:cNvSpPr txBox="1">
            <a:spLocks noGrp="1"/>
          </p:cNvSpPr>
          <p:nvPr>
            <p:ph type="subTitle" idx="1"/>
          </p:nvPr>
        </p:nvSpPr>
        <p:spPr>
          <a:xfrm>
            <a:off x="1284000" y="3297188"/>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CUSTOM_28">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5448475" y="2830575"/>
            <a:ext cx="2556600" cy="100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6" name="Google Shape;66;p14"/>
          <p:cNvSpPr txBox="1">
            <a:spLocks noGrp="1"/>
          </p:cNvSpPr>
          <p:nvPr>
            <p:ph type="title" idx="2" hasCustomPrompt="1"/>
          </p:nvPr>
        </p:nvSpPr>
        <p:spPr>
          <a:xfrm>
            <a:off x="6802675" y="1126375"/>
            <a:ext cx="1202400" cy="1207200"/>
          </a:xfrm>
          <a:prstGeom prst="rect">
            <a:avLst/>
          </a:prstGeom>
          <a:solidFill>
            <a:schemeClr val="lt1"/>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53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7" name="Google Shape;67;p14"/>
          <p:cNvSpPr txBox="1">
            <a:spLocks noGrp="1"/>
          </p:cNvSpPr>
          <p:nvPr>
            <p:ph type="subTitle" idx="1"/>
          </p:nvPr>
        </p:nvSpPr>
        <p:spPr>
          <a:xfrm>
            <a:off x="5448465" y="3819564"/>
            <a:ext cx="2556600"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bg>
      <p:bgPr>
        <a:solidFill>
          <a:schemeClr val="dk2"/>
        </a:solidFill>
        <a:effectLst/>
      </p:bgPr>
    </p:bg>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2391875" y="3183288"/>
            <a:ext cx="43602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0" name="Google Shape;70;p15"/>
          <p:cNvSpPr txBox="1">
            <a:spLocks noGrp="1"/>
          </p:cNvSpPr>
          <p:nvPr>
            <p:ph type="subTitle" idx="1"/>
          </p:nvPr>
        </p:nvSpPr>
        <p:spPr>
          <a:xfrm>
            <a:off x="1956425" y="1826988"/>
            <a:ext cx="5231100" cy="1272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
  <p:cSld name="CUSTOM_8">
    <p:spTree>
      <p:nvGrpSpPr>
        <p:cNvPr id="1" name="Shape 71"/>
        <p:cNvGrpSpPr/>
        <p:nvPr/>
      </p:nvGrpSpPr>
      <p:grpSpPr>
        <a:xfrm>
          <a:off x="0" y="0"/>
          <a:ext cx="0" cy="0"/>
          <a:chOff x="0" y="0"/>
          <a:chExt cx="0" cy="0"/>
        </a:xfrm>
      </p:grpSpPr>
      <p:sp>
        <p:nvSpPr>
          <p:cNvPr id="72" name="Google Shape;72;p16"/>
          <p:cNvSpPr/>
          <p:nvPr/>
        </p:nvSpPr>
        <p:spPr>
          <a:xfrm>
            <a:off x="-100" y="3155150"/>
            <a:ext cx="9144000" cy="1988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6"/>
          <p:cNvSpPr txBox="1">
            <a:spLocks noGrp="1"/>
          </p:cNvSpPr>
          <p:nvPr>
            <p:ph type="subTitle" idx="1"/>
          </p:nvPr>
        </p:nvSpPr>
        <p:spPr>
          <a:xfrm>
            <a:off x="4702975" y="3318350"/>
            <a:ext cx="3572100" cy="132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4" name="Google Shape;74;p16"/>
          <p:cNvSpPr txBox="1">
            <a:spLocks noGrp="1"/>
          </p:cNvSpPr>
          <p:nvPr>
            <p:ph type="title"/>
          </p:nvPr>
        </p:nvSpPr>
        <p:spPr>
          <a:xfrm>
            <a:off x="4702995" y="872800"/>
            <a:ext cx="3572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5" name="Google Shape;75;p16"/>
          <p:cNvSpPr txBox="1">
            <a:spLocks noGrp="1"/>
          </p:cNvSpPr>
          <p:nvPr>
            <p:ph type="subTitle" idx="2"/>
          </p:nvPr>
        </p:nvSpPr>
        <p:spPr>
          <a:xfrm>
            <a:off x="5164525" y="1648625"/>
            <a:ext cx="3259500" cy="1440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6" name="Google Shape;76;p16"/>
          <p:cNvSpPr/>
          <p:nvPr/>
        </p:nvSpPr>
        <p:spPr>
          <a:xfrm>
            <a:off x="543450" y="568000"/>
            <a:ext cx="2117700" cy="4086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6"/>
          <p:cNvSpPr/>
          <p:nvPr/>
        </p:nvSpPr>
        <p:spPr>
          <a:xfrm>
            <a:off x="4762550" y="583200"/>
            <a:ext cx="3894000" cy="572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DM Serif Display"/>
              <a:buNone/>
              <a:defRPr sz="3200">
                <a:solidFill>
                  <a:schemeClr val="dk1"/>
                </a:solidFill>
                <a:latin typeface="DM Serif Display"/>
                <a:ea typeface="DM Serif Display"/>
                <a:cs typeface="DM Serif Display"/>
                <a:sym typeface="DM Serif Display"/>
              </a:defRPr>
            </a:lvl1pPr>
            <a:lvl2pPr lvl="1" rtl="0">
              <a:spcBef>
                <a:spcPts val="0"/>
              </a:spcBef>
              <a:spcAft>
                <a:spcPts val="0"/>
              </a:spcAft>
              <a:buClr>
                <a:schemeClr val="dk1"/>
              </a:buClr>
              <a:buSzPts val="3200"/>
              <a:buFont typeface="DM Serif Display"/>
              <a:buNone/>
              <a:defRPr sz="3200">
                <a:solidFill>
                  <a:schemeClr val="dk1"/>
                </a:solidFill>
                <a:latin typeface="DM Serif Display"/>
                <a:ea typeface="DM Serif Display"/>
                <a:cs typeface="DM Serif Display"/>
                <a:sym typeface="DM Serif Display"/>
              </a:defRPr>
            </a:lvl2pPr>
            <a:lvl3pPr lvl="2" rtl="0">
              <a:spcBef>
                <a:spcPts val="0"/>
              </a:spcBef>
              <a:spcAft>
                <a:spcPts val="0"/>
              </a:spcAft>
              <a:buClr>
                <a:schemeClr val="dk1"/>
              </a:buClr>
              <a:buSzPts val="3200"/>
              <a:buFont typeface="DM Serif Display"/>
              <a:buNone/>
              <a:defRPr sz="3200">
                <a:solidFill>
                  <a:schemeClr val="dk1"/>
                </a:solidFill>
                <a:latin typeface="DM Serif Display"/>
                <a:ea typeface="DM Serif Display"/>
                <a:cs typeface="DM Serif Display"/>
                <a:sym typeface="DM Serif Display"/>
              </a:defRPr>
            </a:lvl3pPr>
            <a:lvl4pPr lvl="3" rtl="0">
              <a:spcBef>
                <a:spcPts val="0"/>
              </a:spcBef>
              <a:spcAft>
                <a:spcPts val="0"/>
              </a:spcAft>
              <a:buClr>
                <a:schemeClr val="dk1"/>
              </a:buClr>
              <a:buSzPts val="3200"/>
              <a:buFont typeface="DM Serif Display"/>
              <a:buNone/>
              <a:defRPr sz="3200">
                <a:solidFill>
                  <a:schemeClr val="dk1"/>
                </a:solidFill>
                <a:latin typeface="DM Serif Display"/>
                <a:ea typeface="DM Serif Display"/>
                <a:cs typeface="DM Serif Display"/>
                <a:sym typeface="DM Serif Display"/>
              </a:defRPr>
            </a:lvl4pPr>
            <a:lvl5pPr lvl="4" rtl="0">
              <a:spcBef>
                <a:spcPts val="0"/>
              </a:spcBef>
              <a:spcAft>
                <a:spcPts val="0"/>
              </a:spcAft>
              <a:buClr>
                <a:schemeClr val="dk1"/>
              </a:buClr>
              <a:buSzPts val="3200"/>
              <a:buFont typeface="DM Serif Display"/>
              <a:buNone/>
              <a:defRPr sz="3200">
                <a:solidFill>
                  <a:schemeClr val="dk1"/>
                </a:solidFill>
                <a:latin typeface="DM Serif Display"/>
                <a:ea typeface="DM Serif Display"/>
                <a:cs typeface="DM Serif Display"/>
                <a:sym typeface="DM Serif Display"/>
              </a:defRPr>
            </a:lvl5pPr>
            <a:lvl6pPr lvl="5" rtl="0">
              <a:spcBef>
                <a:spcPts val="0"/>
              </a:spcBef>
              <a:spcAft>
                <a:spcPts val="0"/>
              </a:spcAft>
              <a:buClr>
                <a:schemeClr val="dk1"/>
              </a:buClr>
              <a:buSzPts val="3200"/>
              <a:buFont typeface="DM Serif Display"/>
              <a:buNone/>
              <a:defRPr sz="3200">
                <a:solidFill>
                  <a:schemeClr val="dk1"/>
                </a:solidFill>
                <a:latin typeface="DM Serif Display"/>
                <a:ea typeface="DM Serif Display"/>
                <a:cs typeface="DM Serif Display"/>
                <a:sym typeface="DM Serif Display"/>
              </a:defRPr>
            </a:lvl6pPr>
            <a:lvl7pPr lvl="6" rtl="0">
              <a:spcBef>
                <a:spcPts val="0"/>
              </a:spcBef>
              <a:spcAft>
                <a:spcPts val="0"/>
              </a:spcAft>
              <a:buClr>
                <a:schemeClr val="dk1"/>
              </a:buClr>
              <a:buSzPts val="3200"/>
              <a:buFont typeface="DM Serif Display"/>
              <a:buNone/>
              <a:defRPr sz="3200">
                <a:solidFill>
                  <a:schemeClr val="dk1"/>
                </a:solidFill>
                <a:latin typeface="DM Serif Display"/>
                <a:ea typeface="DM Serif Display"/>
                <a:cs typeface="DM Serif Display"/>
                <a:sym typeface="DM Serif Display"/>
              </a:defRPr>
            </a:lvl7pPr>
            <a:lvl8pPr lvl="7" rtl="0">
              <a:spcBef>
                <a:spcPts val="0"/>
              </a:spcBef>
              <a:spcAft>
                <a:spcPts val="0"/>
              </a:spcAft>
              <a:buClr>
                <a:schemeClr val="dk1"/>
              </a:buClr>
              <a:buSzPts val="3200"/>
              <a:buFont typeface="DM Serif Display"/>
              <a:buNone/>
              <a:defRPr sz="3200">
                <a:solidFill>
                  <a:schemeClr val="dk1"/>
                </a:solidFill>
                <a:latin typeface="DM Serif Display"/>
                <a:ea typeface="DM Serif Display"/>
                <a:cs typeface="DM Serif Display"/>
                <a:sym typeface="DM Serif Display"/>
              </a:defRPr>
            </a:lvl8pPr>
            <a:lvl9pPr lvl="8" rtl="0">
              <a:spcBef>
                <a:spcPts val="0"/>
              </a:spcBef>
              <a:spcAft>
                <a:spcPts val="0"/>
              </a:spcAft>
              <a:buClr>
                <a:schemeClr val="dk1"/>
              </a:buClr>
              <a:buSzPts val="3200"/>
              <a:buFont typeface="DM Serif Display"/>
              <a:buNone/>
              <a:defRPr sz="3200">
                <a:solidFill>
                  <a:schemeClr val="dk1"/>
                </a:solidFill>
                <a:latin typeface="DM Serif Display"/>
                <a:ea typeface="DM Serif Display"/>
                <a:cs typeface="DM Serif Display"/>
                <a:sym typeface="DM Serif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marL="914400" lvl="1"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00000"/>
              </a:lnSpc>
              <a:spcBef>
                <a:spcPts val="1600"/>
              </a:spcBef>
              <a:spcAft>
                <a:spcPts val="160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5" r:id="rId4"/>
    <p:sldLayoutId id="2147483657" r:id="rId5"/>
    <p:sldLayoutId id="2147483658" r:id="rId6"/>
    <p:sldLayoutId id="2147483660" r:id="rId7"/>
    <p:sldLayoutId id="2147483661" r:id="rId8"/>
    <p:sldLayoutId id="2147483662" r:id="rId9"/>
    <p:sldLayoutId id="2147483663" r:id="rId10"/>
    <p:sldLayoutId id="2147483664" r:id="rId11"/>
    <p:sldLayoutId id="2147483665" r:id="rId12"/>
    <p:sldLayoutId id="2147483670" r:id="rId13"/>
    <p:sldLayoutId id="2147483671" r:id="rId14"/>
    <p:sldLayoutId id="214748367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2.jp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nam11.safelinks.protection.outlook.com/?url=https%3A%2F%2Fcea.uark.edu%2Fresources%2Fsoftware%2F&amp;data=05%7C02%7Ckiagrant%40uark.edu%7Cfd5dc6758f5b4bf8ec3f08de1e315ebd%7C79c742c4e61c4fa5be89a3cb566a80d1%7C0%7C0%7C638981394557484203%7CUnknown%7CTWFpbGZsb3d8eyJFbXB0eU1hcGkiOnRydWUsIlYiOiIwLjAuMDAwMCIsIlAiOiJXaW4zMiIsIkFOIjoiTWFpbCIsIldUIjoyfQ%3D%3D%7C0%7C%7C%7C&amp;sdata=6FEoN4AZyxPTsG3EGTcEJUdFIZR5hQuFex2H12ywnl0%3D&amp;reserved=0" TargetMode="External"/><Relationship Id="rId5" Type="http://schemas.openxmlformats.org/officeDocument/2006/relationships/hyperlink" Target="mailto:ILLinfo@uark.edu" TargetMode="Externa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sv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9"/>
          <p:cNvPicPr preferRelativeResize="0"/>
          <p:nvPr/>
        </p:nvPicPr>
        <p:blipFill rotWithShape="1">
          <a:blip r:embed="rId3">
            <a:alphaModFix/>
          </a:blip>
          <a:srcRect t="58279" b="22354"/>
          <a:stretch/>
        </p:blipFill>
        <p:spPr>
          <a:xfrm>
            <a:off x="403200" y="3161207"/>
            <a:ext cx="8337300" cy="1614600"/>
          </a:xfrm>
          <a:prstGeom prst="rect">
            <a:avLst/>
          </a:prstGeom>
          <a:noFill/>
          <a:ln>
            <a:noFill/>
          </a:ln>
        </p:spPr>
      </p:pic>
      <p:sp>
        <p:nvSpPr>
          <p:cNvPr id="162" name="Google Shape;162;p29"/>
          <p:cNvSpPr txBox="1">
            <a:spLocks noGrp="1"/>
          </p:cNvSpPr>
          <p:nvPr>
            <p:ph type="ctrTitle"/>
          </p:nvPr>
        </p:nvSpPr>
        <p:spPr>
          <a:xfrm>
            <a:off x="1234049" y="585051"/>
            <a:ext cx="6675600" cy="143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a:latin typeface="Barlow"/>
                <a:ea typeface="Barlow"/>
                <a:cs typeface="Barlow"/>
                <a:sym typeface="Barlow"/>
              </a:rPr>
              <a:t>An Introduction to </a:t>
            </a:r>
            <a:endParaRPr sz="1800" b="1" dirty="0">
              <a:latin typeface="Barlow"/>
              <a:ea typeface="Barlow"/>
              <a:cs typeface="Barlow"/>
              <a:sym typeface="Barlow"/>
            </a:endParaRPr>
          </a:p>
          <a:p>
            <a:pPr marL="0" lvl="0" indent="0" algn="ctr" rtl="0">
              <a:spcBef>
                <a:spcPts val="0"/>
              </a:spcBef>
              <a:spcAft>
                <a:spcPts val="0"/>
              </a:spcAft>
              <a:buNone/>
            </a:pPr>
            <a:r>
              <a:rPr lang="en" dirty="0"/>
              <a:t> Resource Sharing: </a:t>
            </a:r>
            <a:endParaRPr dirty="0"/>
          </a:p>
        </p:txBody>
      </p:sp>
      <p:sp>
        <p:nvSpPr>
          <p:cNvPr id="163" name="Google Shape;163;p29"/>
          <p:cNvSpPr txBox="1">
            <a:spLocks noGrp="1"/>
          </p:cNvSpPr>
          <p:nvPr>
            <p:ph type="subTitle" idx="1"/>
          </p:nvPr>
        </p:nvSpPr>
        <p:spPr>
          <a:xfrm>
            <a:off x="2399849" y="2384370"/>
            <a:ext cx="4344000" cy="47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By: Kia Grant</a:t>
            </a:r>
          </a:p>
        </p:txBody>
      </p:sp>
      <p:sp>
        <p:nvSpPr>
          <p:cNvPr id="2" name="Google Shape;206;p33">
            <a:extLst>
              <a:ext uri="{FF2B5EF4-FFF2-40B4-BE49-F238E27FC236}">
                <a16:creationId xmlns:a16="http://schemas.microsoft.com/office/drawing/2014/main" id="{C1B5109A-D83F-CB64-4CB5-EDED6086779E}"/>
              </a:ext>
            </a:extLst>
          </p:cNvPr>
          <p:cNvSpPr txBox="1">
            <a:spLocks/>
          </p:cNvSpPr>
          <p:nvPr/>
        </p:nvSpPr>
        <p:spPr>
          <a:xfrm>
            <a:off x="2108970" y="1793588"/>
            <a:ext cx="4925757" cy="531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5200"/>
              <a:buFont typeface="DM Serif Display"/>
              <a:buNone/>
              <a:defRPr sz="6000" b="0" i="0" u="none" strike="noStrike" cap="none">
                <a:solidFill>
                  <a:schemeClr val="dk1"/>
                </a:solidFill>
                <a:latin typeface="DM Serif Display"/>
                <a:ea typeface="DM Serif Display"/>
                <a:cs typeface="DM Serif Display"/>
                <a:sym typeface="DM Serif Display"/>
              </a:defRPr>
            </a:lvl1pPr>
            <a:lvl2pPr marR="0" lvl="1" algn="ctr" rtl="0">
              <a:lnSpc>
                <a:spcPct val="100000"/>
              </a:lnSpc>
              <a:spcBef>
                <a:spcPts val="0"/>
              </a:spcBef>
              <a:spcAft>
                <a:spcPts val="0"/>
              </a:spcAft>
              <a:buClr>
                <a:schemeClr val="dk1"/>
              </a:buClr>
              <a:buSzPts val="5200"/>
              <a:buFont typeface="DM Serif Display"/>
              <a:buNone/>
              <a:defRPr sz="5200" b="0" i="0" u="none" strike="noStrike" cap="none">
                <a:solidFill>
                  <a:schemeClr val="dk1"/>
                </a:solidFill>
                <a:latin typeface="DM Serif Display"/>
                <a:ea typeface="DM Serif Display"/>
                <a:cs typeface="DM Serif Display"/>
                <a:sym typeface="DM Serif Display"/>
              </a:defRPr>
            </a:lvl2pPr>
            <a:lvl3pPr marR="0" lvl="2" algn="ctr" rtl="0">
              <a:lnSpc>
                <a:spcPct val="100000"/>
              </a:lnSpc>
              <a:spcBef>
                <a:spcPts val="0"/>
              </a:spcBef>
              <a:spcAft>
                <a:spcPts val="0"/>
              </a:spcAft>
              <a:buClr>
                <a:schemeClr val="dk1"/>
              </a:buClr>
              <a:buSzPts val="5200"/>
              <a:buFont typeface="DM Serif Display"/>
              <a:buNone/>
              <a:defRPr sz="5200" b="0" i="0" u="none" strike="noStrike" cap="none">
                <a:solidFill>
                  <a:schemeClr val="dk1"/>
                </a:solidFill>
                <a:latin typeface="DM Serif Display"/>
                <a:ea typeface="DM Serif Display"/>
                <a:cs typeface="DM Serif Display"/>
                <a:sym typeface="DM Serif Display"/>
              </a:defRPr>
            </a:lvl3pPr>
            <a:lvl4pPr marR="0" lvl="3" algn="ctr" rtl="0">
              <a:lnSpc>
                <a:spcPct val="100000"/>
              </a:lnSpc>
              <a:spcBef>
                <a:spcPts val="0"/>
              </a:spcBef>
              <a:spcAft>
                <a:spcPts val="0"/>
              </a:spcAft>
              <a:buClr>
                <a:schemeClr val="dk1"/>
              </a:buClr>
              <a:buSzPts val="5200"/>
              <a:buFont typeface="DM Serif Display"/>
              <a:buNone/>
              <a:defRPr sz="5200" b="0" i="0" u="none" strike="noStrike" cap="none">
                <a:solidFill>
                  <a:schemeClr val="dk1"/>
                </a:solidFill>
                <a:latin typeface="DM Serif Display"/>
                <a:ea typeface="DM Serif Display"/>
                <a:cs typeface="DM Serif Display"/>
                <a:sym typeface="DM Serif Display"/>
              </a:defRPr>
            </a:lvl4pPr>
            <a:lvl5pPr marR="0" lvl="4" algn="ctr" rtl="0">
              <a:lnSpc>
                <a:spcPct val="100000"/>
              </a:lnSpc>
              <a:spcBef>
                <a:spcPts val="0"/>
              </a:spcBef>
              <a:spcAft>
                <a:spcPts val="0"/>
              </a:spcAft>
              <a:buClr>
                <a:schemeClr val="dk1"/>
              </a:buClr>
              <a:buSzPts val="5200"/>
              <a:buFont typeface="DM Serif Display"/>
              <a:buNone/>
              <a:defRPr sz="5200" b="0" i="0" u="none" strike="noStrike" cap="none">
                <a:solidFill>
                  <a:schemeClr val="dk1"/>
                </a:solidFill>
                <a:latin typeface="DM Serif Display"/>
                <a:ea typeface="DM Serif Display"/>
                <a:cs typeface="DM Serif Display"/>
                <a:sym typeface="DM Serif Display"/>
              </a:defRPr>
            </a:lvl5pPr>
            <a:lvl6pPr marR="0" lvl="5" algn="ctr" rtl="0">
              <a:lnSpc>
                <a:spcPct val="100000"/>
              </a:lnSpc>
              <a:spcBef>
                <a:spcPts val="0"/>
              </a:spcBef>
              <a:spcAft>
                <a:spcPts val="0"/>
              </a:spcAft>
              <a:buClr>
                <a:schemeClr val="dk1"/>
              </a:buClr>
              <a:buSzPts val="5200"/>
              <a:buFont typeface="DM Serif Display"/>
              <a:buNone/>
              <a:defRPr sz="5200" b="0" i="0" u="none" strike="noStrike" cap="none">
                <a:solidFill>
                  <a:schemeClr val="dk1"/>
                </a:solidFill>
                <a:latin typeface="DM Serif Display"/>
                <a:ea typeface="DM Serif Display"/>
                <a:cs typeface="DM Serif Display"/>
                <a:sym typeface="DM Serif Display"/>
              </a:defRPr>
            </a:lvl6pPr>
            <a:lvl7pPr marR="0" lvl="6" algn="ctr" rtl="0">
              <a:lnSpc>
                <a:spcPct val="100000"/>
              </a:lnSpc>
              <a:spcBef>
                <a:spcPts val="0"/>
              </a:spcBef>
              <a:spcAft>
                <a:spcPts val="0"/>
              </a:spcAft>
              <a:buClr>
                <a:schemeClr val="dk1"/>
              </a:buClr>
              <a:buSzPts val="5200"/>
              <a:buFont typeface="DM Serif Display"/>
              <a:buNone/>
              <a:defRPr sz="5200" b="0" i="0" u="none" strike="noStrike" cap="none">
                <a:solidFill>
                  <a:schemeClr val="dk1"/>
                </a:solidFill>
                <a:latin typeface="DM Serif Display"/>
                <a:ea typeface="DM Serif Display"/>
                <a:cs typeface="DM Serif Display"/>
                <a:sym typeface="DM Serif Display"/>
              </a:defRPr>
            </a:lvl7pPr>
            <a:lvl8pPr marR="0" lvl="7" algn="ctr" rtl="0">
              <a:lnSpc>
                <a:spcPct val="100000"/>
              </a:lnSpc>
              <a:spcBef>
                <a:spcPts val="0"/>
              </a:spcBef>
              <a:spcAft>
                <a:spcPts val="0"/>
              </a:spcAft>
              <a:buClr>
                <a:schemeClr val="dk1"/>
              </a:buClr>
              <a:buSzPts val="5200"/>
              <a:buFont typeface="DM Serif Display"/>
              <a:buNone/>
              <a:defRPr sz="5200" b="0" i="0" u="none" strike="noStrike" cap="none">
                <a:solidFill>
                  <a:schemeClr val="dk1"/>
                </a:solidFill>
                <a:latin typeface="DM Serif Display"/>
                <a:ea typeface="DM Serif Display"/>
                <a:cs typeface="DM Serif Display"/>
                <a:sym typeface="DM Serif Display"/>
              </a:defRPr>
            </a:lvl8pPr>
            <a:lvl9pPr marR="0" lvl="8" algn="ctr" rtl="0">
              <a:lnSpc>
                <a:spcPct val="100000"/>
              </a:lnSpc>
              <a:spcBef>
                <a:spcPts val="0"/>
              </a:spcBef>
              <a:spcAft>
                <a:spcPts val="0"/>
              </a:spcAft>
              <a:buClr>
                <a:schemeClr val="dk1"/>
              </a:buClr>
              <a:buSzPts val="5200"/>
              <a:buFont typeface="DM Serif Display"/>
              <a:buNone/>
              <a:defRPr sz="5200" b="0" i="0" u="none" strike="noStrike" cap="none">
                <a:solidFill>
                  <a:schemeClr val="dk1"/>
                </a:solidFill>
                <a:latin typeface="DM Serif Display"/>
                <a:ea typeface="DM Serif Display"/>
                <a:cs typeface="DM Serif Display"/>
                <a:sym typeface="DM Serif Display"/>
              </a:defRPr>
            </a:lvl9pPr>
          </a:lstStyle>
          <a:p>
            <a:r>
              <a:rPr lang="en-US" sz="1800" dirty="0"/>
              <a:t>One Click Away From a World of Resources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1"/>
          <p:cNvSpPr txBox="1">
            <a:spLocks noGrp="1"/>
          </p:cNvSpPr>
          <p:nvPr>
            <p:ph type="title"/>
          </p:nvPr>
        </p:nvSpPr>
        <p:spPr>
          <a:xfrm>
            <a:off x="238887" y="3017574"/>
            <a:ext cx="4123288" cy="109431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Navigating Your ILL Account &amp;Placing Requests</a:t>
            </a:r>
            <a:endParaRPr dirty="0"/>
          </a:p>
        </p:txBody>
      </p:sp>
      <p:sp>
        <p:nvSpPr>
          <p:cNvPr id="375" name="Google Shape;375;p41"/>
          <p:cNvSpPr/>
          <p:nvPr/>
        </p:nvSpPr>
        <p:spPr>
          <a:xfrm>
            <a:off x="4362174" y="0"/>
            <a:ext cx="1410221" cy="311369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388777C3-0D4E-0B27-E3CF-8619D9A38C04}"/>
              </a:ext>
            </a:extLst>
          </p:cNvPr>
          <p:cNvPicPr>
            <a:picLocks noChangeAspect="1"/>
          </p:cNvPicPr>
          <p:nvPr/>
        </p:nvPicPr>
        <p:blipFill>
          <a:blip r:embed="rId3"/>
          <a:stretch>
            <a:fillRect/>
          </a:stretch>
        </p:blipFill>
        <p:spPr>
          <a:xfrm>
            <a:off x="4314362" y="2125926"/>
            <a:ext cx="1505843" cy="1538864"/>
          </a:xfrm>
          <a:prstGeom prst="rect">
            <a:avLst/>
          </a:prstGeom>
        </p:spPr>
      </p:pic>
      <p:pic>
        <p:nvPicPr>
          <p:cNvPr id="3" name="Picture 2">
            <a:extLst>
              <a:ext uri="{FF2B5EF4-FFF2-40B4-BE49-F238E27FC236}">
                <a16:creationId xmlns:a16="http://schemas.microsoft.com/office/drawing/2014/main" id="{24F9F192-046D-B441-7D05-93D7493025AE}"/>
              </a:ext>
            </a:extLst>
          </p:cNvPr>
          <p:cNvPicPr>
            <a:picLocks noChangeAspect="1"/>
          </p:cNvPicPr>
          <p:nvPr/>
        </p:nvPicPr>
        <p:blipFill>
          <a:blip r:embed="rId4"/>
          <a:stretch>
            <a:fillRect/>
          </a:stretch>
        </p:blipFill>
        <p:spPr>
          <a:xfrm>
            <a:off x="4266552" y="2125926"/>
            <a:ext cx="1505843" cy="1414395"/>
          </a:xfrm>
          <a:prstGeom prst="rect">
            <a:avLst/>
          </a:prstGeom>
        </p:spPr>
      </p:pic>
      <p:pic>
        <p:nvPicPr>
          <p:cNvPr id="7" name="Picture 6">
            <a:extLst>
              <a:ext uri="{FF2B5EF4-FFF2-40B4-BE49-F238E27FC236}">
                <a16:creationId xmlns:a16="http://schemas.microsoft.com/office/drawing/2014/main" id="{F36322A1-6139-1732-B3DC-49744BED8823}"/>
              </a:ext>
            </a:extLst>
          </p:cNvPr>
          <p:cNvPicPr>
            <a:picLocks noChangeAspect="1"/>
          </p:cNvPicPr>
          <p:nvPr/>
        </p:nvPicPr>
        <p:blipFill>
          <a:blip r:embed="rId5"/>
          <a:stretch>
            <a:fillRect/>
          </a:stretch>
        </p:blipFill>
        <p:spPr>
          <a:xfrm>
            <a:off x="5915826" y="0"/>
            <a:ext cx="3228173"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8"/>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Getting Your ILL Account Started </a:t>
            </a:r>
            <a:endParaRPr dirty="0"/>
          </a:p>
        </p:txBody>
      </p:sp>
      <p:cxnSp>
        <p:nvCxnSpPr>
          <p:cNvPr id="324" name="Google Shape;324;p38"/>
          <p:cNvCxnSpPr/>
          <p:nvPr/>
        </p:nvCxnSpPr>
        <p:spPr>
          <a:xfrm>
            <a:off x="894864" y="1845980"/>
            <a:ext cx="7462800" cy="0"/>
          </a:xfrm>
          <a:prstGeom prst="straightConnector1">
            <a:avLst/>
          </a:prstGeom>
          <a:noFill/>
          <a:ln w="28575" cap="flat" cmpd="sng">
            <a:solidFill>
              <a:schemeClr val="dk2"/>
            </a:solidFill>
            <a:prstDash val="solid"/>
            <a:round/>
            <a:headEnd type="none" w="med" len="med"/>
            <a:tailEnd type="none" w="med" len="med"/>
          </a:ln>
        </p:spPr>
      </p:cxnSp>
      <p:sp>
        <p:nvSpPr>
          <p:cNvPr id="326" name="Google Shape;326;p38"/>
          <p:cNvSpPr txBox="1"/>
          <p:nvPr/>
        </p:nvSpPr>
        <p:spPr>
          <a:xfrm>
            <a:off x="284017" y="1715469"/>
            <a:ext cx="4634371" cy="3322141"/>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dk1"/>
              </a:buClr>
              <a:buSzPts val="1400"/>
              <a:buFont typeface="Barlow"/>
              <a:buChar char="●"/>
            </a:pPr>
            <a:r>
              <a:rPr lang="en-US" dirty="0">
                <a:solidFill>
                  <a:schemeClr val="dk1"/>
                </a:solidFill>
                <a:latin typeface="Barlow"/>
                <a:ea typeface="Barlow"/>
                <a:cs typeface="Barlow"/>
                <a:sym typeface="Barlow"/>
              </a:rPr>
              <a:t>Make sure your ILL account is registered</a:t>
            </a:r>
            <a:endParaRPr dirty="0">
              <a:solidFill>
                <a:schemeClr val="dk1"/>
              </a:solidFill>
              <a:latin typeface="Barlow"/>
              <a:ea typeface="Barlow"/>
              <a:cs typeface="Barlow"/>
              <a:sym typeface="Barlow"/>
            </a:endParaRPr>
          </a:p>
          <a:p>
            <a:pPr marL="457200" lvl="0" indent="-317500" algn="l" rtl="0">
              <a:lnSpc>
                <a:spcPct val="100000"/>
              </a:lnSpc>
              <a:spcBef>
                <a:spcPts val="0"/>
              </a:spcBef>
              <a:spcAft>
                <a:spcPts val="0"/>
              </a:spcAft>
              <a:buClr>
                <a:schemeClr val="dk1"/>
              </a:buClr>
              <a:buSzPts val="1400"/>
              <a:buFont typeface="Barlow"/>
              <a:buChar char="●"/>
            </a:pPr>
            <a:r>
              <a:rPr lang="en-US" dirty="0">
                <a:solidFill>
                  <a:schemeClr val="dk1"/>
                </a:solidFill>
                <a:latin typeface="Barlow"/>
                <a:ea typeface="Barlow"/>
                <a:cs typeface="Barlow"/>
                <a:sym typeface="Barlow"/>
              </a:rPr>
              <a:t>Got to the Library’s home page click on the Interlibrary Loan tab at the top.</a:t>
            </a:r>
          </a:p>
          <a:p>
            <a:pPr marL="457200" lvl="0" indent="-317500" algn="l" rtl="0">
              <a:lnSpc>
                <a:spcPct val="100000"/>
              </a:lnSpc>
              <a:spcBef>
                <a:spcPts val="0"/>
              </a:spcBef>
              <a:spcAft>
                <a:spcPts val="0"/>
              </a:spcAft>
              <a:buClr>
                <a:schemeClr val="dk1"/>
              </a:buClr>
              <a:buSzPts val="1400"/>
              <a:buFont typeface="Barlow"/>
              <a:buChar char="●"/>
            </a:pPr>
            <a:r>
              <a:rPr lang="en-US" dirty="0">
                <a:solidFill>
                  <a:schemeClr val="dk1"/>
                </a:solidFill>
                <a:latin typeface="Barlow"/>
                <a:ea typeface="Barlow"/>
                <a:cs typeface="Barlow"/>
                <a:sym typeface="Barlow"/>
              </a:rPr>
              <a:t>Click on the link that says UARK Faculty, Staff &amp;Students</a:t>
            </a:r>
            <a:endParaRPr dirty="0">
              <a:solidFill>
                <a:schemeClr val="dk1"/>
              </a:solidFill>
              <a:latin typeface="Barlow"/>
              <a:ea typeface="Barlow"/>
              <a:cs typeface="Barlow"/>
              <a:sym typeface="Barlow"/>
            </a:endParaRPr>
          </a:p>
          <a:p>
            <a:pPr marL="457200" lvl="0" indent="-317500" algn="l" rtl="0">
              <a:lnSpc>
                <a:spcPct val="100000"/>
              </a:lnSpc>
              <a:spcBef>
                <a:spcPts val="0"/>
              </a:spcBef>
              <a:spcAft>
                <a:spcPts val="0"/>
              </a:spcAft>
              <a:buClr>
                <a:schemeClr val="dk1"/>
              </a:buClr>
              <a:buSzPts val="1400"/>
              <a:buFont typeface="Barlow"/>
              <a:buChar char="●"/>
            </a:pPr>
            <a:r>
              <a:rPr lang="en-US" dirty="0">
                <a:solidFill>
                  <a:schemeClr val="dk1"/>
                </a:solidFill>
                <a:latin typeface="Barlow"/>
                <a:ea typeface="Barlow"/>
                <a:cs typeface="Barlow"/>
                <a:sym typeface="Barlow"/>
              </a:rPr>
              <a:t>Login using your UARK Credentials</a:t>
            </a:r>
            <a:endParaRPr dirty="0">
              <a:solidFill>
                <a:schemeClr val="dk1"/>
              </a:solidFill>
              <a:latin typeface="Barlow"/>
              <a:ea typeface="Barlow"/>
              <a:cs typeface="Barlow"/>
              <a:sym typeface="Barlow"/>
            </a:endParaRPr>
          </a:p>
          <a:p>
            <a:pPr marL="457200" lvl="0" indent="-317500" algn="l" rtl="0">
              <a:lnSpc>
                <a:spcPct val="100000"/>
              </a:lnSpc>
              <a:spcBef>
                <a:spcPts val="0"/>
              </a:spcBef>
              <a:spcAft>
                <a:spcPts val="0"/>
              </a:spcAft>
              <a:buClr>
                <a:schemeClr val="dk1"/>
              </a:buClr>
              <a:buSzPts val="1400"/>
              <a:buFont typeface="Barlow"/>
              <a:buChar char="●"/>
            </a:pPr>
            <a:r>
              <a:rPr lang="en" dirty="0">
                <a:solidFill>
                  <a:schemeClr val="dk1"/>
                </a:solidFill>
                <a:latin typeface="Barlow"/>
                <a:ea typeface="Barlow"/>
                <a:cs typeface="Barlow"/>
                <a:sym typeface="Barlow"/>
              </a:rPr>
              <a:t>From there you will be prompted to the Open Athens page select University of Arkansas.</a:t>
            </a:r>
          </a:p>
          <a:p>
            <a:pPr marL="457200" lvl="0" indent="-317500" algn="l" rtl="0">
              <a:lnSpc>
                <a:spcPct val="100000"/>
              </a:lnSpc>
              <a:spcBef>
                <a:spcPts val="0"/>
              </a:spcBef>
              <a:spcAft>
                <a:spcPts val="0"/>
              </a:spcAft>
              <a:buClr>
                <a:schemeClr val="dk1"/>
              </a:buClr>
              <a:buSzPts val="1400"/>
              <a:buFont typeface="Barlow"/>
              <a:buChar char="●"/>
            </a:pPr>
            <a:r>
              <a:rPr lang="en" dirty="0">
                <a:solidFill>
                  <a:schemeClr val="dk1"/>
                </a:solidFill>
                <a:latin typeface="Barlow"/>
                <a:ea typeface="Barlow"/>
                <a:cs typeface="Barlow"/>
                <a:sym typeface="Barlow"/>
              </a:rPr>
              <a:t>You will then be prompted to complete your registration.</a:t>
            </a:r>
          </a:p>
          <a:p>
            <a:pPr marL="457200" lvl="0" indent="-317500" algn="l" rtl="0">
              <a:lnSpc>
                <a:spcPct val="100000"/>
              </a:lnSpc>
              <a:spcBef>
                <a:spcPts val="0"/>
              </a:spcBef>
              <a:spcAft>
                <a:spcPts val="0"/>
              </a:spcAft>
              <a:buClr>
                <a:schemeClr val="dk1"/>
              </a:buClr>
              <a:buSzPts val="1400"/>
              <a:buFont typeface="Barlow"/>
              <a:buChar char="●"/>
            </a:pPr>
            <a:r>
              <a:rPr lang="en" dirty="0">
                <a:solidFill>
                  <a:schemeClr val="dk1"/>
                </a:solidFill>
                <a:latin typeface="Barlow"/>
                <a:ea typeface="Barlow"/>
                <a:cs typeface="Barlow"/>
                <a:sym typeface="Barlow"/>
              </a:rPr>
              <a:t>Your account is now set up.</a:t>
            </a:r>
          </a:p>
          <a:p>
            <a:pPr marL="457200" lvl="0" indent="-317500" algn="l" rtl="0">
              <a:lnSpc>
                <a:spcPct val="100000"/>
              </a:lnSpc>
              <a:spcBef>
                <a:spcPts val="0"/>
              </a:spcBef>
              <a:spcAft>
                <a:spcPts val="0"/>
              </a:spcAft>
              <a:buClr>
                <a:schemeClr val="dk1"/>
              </a:buClr>
              <a:buSzPts val="1400"/>
              <a:buFont typeface="Barlow"/>
              <a:buChar char="●"/>
            </a:pPr>
            <a:endParaRPr lang="en" dirty="0">
              <a:solidFill>
                <a:schemeClr val="dk1"/>
              </a:solidFill>
              <a:latin typeface="Barlow"/>
              <a:ea typeface="Barlow"/>
              <a:cs typeface="Barlow"/>
              <a:sym typeface="Barlow"/>
            </a:endParaRPr>
          </a:p>
          <a:p>
            <a:pPr marL="457200" lvl="0" indent="-317500" algn="l" rtl="0">
              <a:lnSpc>
                <a:spcPct val="100000"/>
              </a:lnSpc>
              <a:spcBef>
                <a:spcPts val="0"/>
              </a:spcBef>
              <a:spcAft>
                <a:spcPts val="0"/>
              </a:spcAft>
              <a:buClr>
                <a:schemeClr val="dk1"/>
              </a:buClr>
              <a:buSzPts val="1400"/>
              <a:buFont typeface="Barlow"/>
              <a:buChar char="●"/>
            </a:pPr>
            <a:endParaRPr dirty="0">
              <a:solidFill>
                <a:schemeClr val="dk1"/>
              </a:solidFill>
              <a:latin typeface="Barlow"/>
              <a:ea typeface="Barlow"/>
              <a:cs typeface="Barlow"/>
              <a:sym typeface="Barlow"/>
            </a:endParaRPr>
          </a:p>
        </p:txBody>
      </p:sp>
      <p:sp>
        <p:nvSpPr>
          <p:cNvPr id="327" name="Google Shape;327;p38"/>
          <p:cNvSpPr txBox="1"/>
          <p:nvPr/>
        </p:nvSpPr>
        <p:spPr>
          <a:xfrm>
            <a:off x="4626264" y="1841062"/>
            <a:ext cx="3750300" cy="1218300"/>
          </a:xfrm>
          <a:prstGeom prst="rect">
            <a:avLst/>
          </a:prstGeom>
          <a:noFill/>
          <a:ln>
            <a:noFill/>
          </a:ln>
        </p:spPr>
        <p:txBody>
          <a:bodyPr spcFirstLastPara="1" wrap="square" lIns="91425" tIns="91425" rIns="91425" bIns="91425" anchor="t" anchorCtr="0">
            <a:noAutofit/>
          </a:bodyPr>
          <a:lstStyle/>
          <a:p>
            <a:pPr marL="457200" lvl="0" indent="-317500">
              <a:buClr>
                <a:schemeClr val="dk1"/>
              </a:buClr>
              <a:buSzPts val="1400"/>
              <a:buFont typeface="Barlow"/>
              <a:buChar char="●"/>
            </a:pPr>
            <a:r>
              <a:rPr lang="en-US" dirty="0">
                <a:solidFill>
                  <a:schemeClr val="dk1"/>
                </a:solidFill>
                <a:latin typeface="Barlow"/>
                <a:ea typeface="Barlow"/>
                <a:cs typeface="Barlow"/>
                <a:sym typeface="Barlow"/>
              </a:rPr>
              <a:t>Got to the Library’s home page click on the Interlibrary Loan tab at the top.</a:t>
            </a:r>
          </a:p>
          <a:p>
            <a:pPr marL="457200" lvl="0" indent="-317500">
              <a:buClr>
                <a:schemeClr val="dk1"/>
              </a:buClr>
              <a:buSzPts val="1400"/>
              <a:buFont typeface="Barlow"/>
              <a:buChar char="●"/>
            </a:pPr>
            <a:r>
              <a:rPr lang="en-US" dirty="0">
                <a:solidFill>
                  <a:schemeClr val="dk1"/>
                </a:solidFill>
                <a:latin typeface="Barlow"/>
                <a:ea typeface="Barlow"/>
                <a:cs typeface="Barlow"/>
                <a:sym typeface="Barlow"/>
              </a:rPr>
              <a:t>Click on the link that says UARK Faculty, Staff &amp;Students</a:t>
            </a:r>
          </a:p>
          <a:p>
            <a:pPr marL="457200" lvl="0" indent="-317500">
              <a:buClr>
                <a:schemeClr val="dk1"/>
              </a:buClr>
              <a:buSzPts val="1400"/>
              <a:buFont typeface="Barlow"/>
              <a:buChar char="●"/>
            </a:pPr>
            <a:r>
              <a:rPr lang="en-US" dirty="0">
                <a:solidFill>
                  <a:schemeClr val="dk1"/>
                </a:solidFill>
                <a:latin typeface="Barlow"/>
                <a:ea typeface="Barlow"/>
                <a:cs typeface="Barlow"/>
                <a:sym typeface="Barlow"/>
              </a:rPr>
              <a:t>Login using your UARK Credentials</a:t>
            </a:r>
          </a:p>
          <a:p>
            <a:pPr marL="457200" lvl="0" indent="-317500">
              <a:buClr>
                <a:schemeClr val="dk1"/>
              </a:buClr>
              <a:buSzPts val="1400"/>
              <a:buFont typeface="Barlow"/>
              <a:buChar char="●"/>
            </a:pPr>
            <a:r>
              <a:rPr lang="en-US" dirty="0">
                <a:solidFill>
                  <a:schemeClr val="dk1"/>
                </a:solidFill>
                <a:latin typeface="Barlow"/>
                <a:ea typeface="Barlow"/>
                <a:cs typeface="Barlow"/>
                <a:sym typeface="Barlow"/>
              </a:rPr>
              <a:t>From there you will be prompted to the Open Athens page select University of Arkansas.</a:t>
            </a:r>
          </a:p>
          <a:p>
            <a:pPr marL="457200" lvl="0" indent="-317500">
              <a:buClr>
                <a:schemeClr val="dk1"/>
              </a:buClr>
              <a:buSzPts val="1400"/>
              <a:buFont typeface="Barlow"/>
              <a:buChar char="●"/>
            </a:pPr>
            <a:r>
              <a:rPr lang="en-US" dirty="0">
                <a:solidFill>
                  <a:schemeClr val="dk1"/>
                </a:solidFill>
                <a:latin typeface="Barlow"/>
                <a:ea typeface="Barlow"/>
                <a:cs typeface="Barlow"/>
                <a:sym typeface="Barlow"/>
              </a:rPr>
              <a:t>Your account is ready for use. </a:t>
            </a:r>
          </a:p>
        </p:txBody>
      </p:sp>
      <p:sp>
        <p:nvSpPr>
          <p:cNvPr id="329" name="Google Shape;329;p38"/>
          <p:cNvSpPr/>
          <p:nvPr/>
        </p:nvSpPr>
        <p:spPr>
          <a:xfrm>
            <a:off x="403200" y="4308125"/>
            <a:ext cx="8337600" cy="478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itle 2">
            <a:extLst>
              <a:ext uri="{FF2B5EF4-FFF2-40B4-BE49-F238E27FC236}">
                <a16:creationId xmlns:a16="http://schemas.microsoft.com/office/drawing/2014/main" id="{26AFBC90-8C6E-B1E8-7759-45B34A391AC2}"/>
              </a:ext>
            </a:extLst>
          </p:cNvPr>
          <p:cNvSpPr>
            <a:spLocks noGrp="1"/>
          </p:cNvSpPr>
          <p:nvPr>
            <p:ph type="title"/>
          </p:nvPr>
        </p:nvSpPr>
        <p:spPr>
          <a:xfrm>
            <a:off x="1288188" y="1459132"/>
            <a:ext cx="2279357" cy="256337"/>
          </a:xfrm>
        </p:spPr>
        <p:txBody>
          <a:bodyPr/>
          <a:lstStyle/>
          <a:p>
            <a:r>
              <a:rPr lang="en-US" dirty="0"/>
              <a:t>New User</a:t>
            </a:r>
          </a:p>
        </p:txBody>
      </p:sp>
      <p:sp>
        <p:nvSpPr>
          <p:cNvPr id="5" name="TextBox 4">
            <a:extLst>
              <a:ext uri="{FF2B5EF4-FFF2-40B4-BE49-F238E27FC236}">
                <a16:creationId xmlns:a16="http://schemas.microsoft.com/office/drawing/2014/main" id="{262A7CC1-7D7F-5BF5-18E6-7FA94C714098}"/>
              </a:ext>
            </a:extLst>
          </p:cNvPr>
          <p:cNvSpPr txBox="1"/>
          <p:nvPr/>
        </p:nvSpPr>
        <p:spPr>
          <a:xfrm>
            <a:off x="3858725" y="1256287"/>
            <a:ext cx="45720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3500"/>
              <a:buFont typeface="Fredoka One"/>
              <a:buNone/>
              <a:tabLst/>
              <a:defRPr/>
            </a:pPr>
            <a:r>
              <a:rPr kumimoji="0" lang="en-US" sz="3200" b="0" i="0" u="none" strike="noStrike" kern="0" cap="none" spc="0" normalizeH="0" baseline="0" noProof="0" dirty="0">
                <a:ln>
                  <a:noFill/>
                </a:ln>
                <a:solidFill>
                  <a:srgbClr val="000000"/>
                </a:solidFill>
                <a:effectLst/>
                <a:uLnTx/>
                <a:uFillTx/>
                <a:latin typeface="DM Serif Display"/>
                <a:sym typeface="DM Serif Display"/>
              </a:rPr>
              <a:t>Current User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1">
          <a:extLst>
            <a:ext uri="{FF2B5EF4-FFF2-40B4-BE49-F238E27FC236}">
              <a16:creationId xmlns:a16="http://schemas.microsoft.com/office/drawing/2014/main" id="{9522F705-B022-8152-0D16-3C2893E89E15}"/>
            </a:ext>
          </a:extLst>
        </p:cNvPr>
        <p:cNvGrpSpPr/>
        <p:nvPr/>
      </p:nvGrpSpPr>
      <p:grpSpPr>
        <a:xfrm>
          <a:off x="0" y="0"/>
          <a:ext cx="0" cy="0"/>
          <a:chOff x="0" y="0"/>
          <a:chExt cx="0" cy="0"/>
        </a:xfrm>
      </p:grpSpPr>
      <p:sp>
        <p:nvSpPr>
          <p:cNvPr id="322" name="Google Shape;322;p38">
            <a:extLst>
              <a:ext uri="{FF2B5EF4-FFF2-40B4-BE49-F238E27FC236}">
                <a16:creationId xmlns:a16="http://schemas.microsoft.com/office/drawing/2014/main" id="{1E34A7C8-D36D-6871-6E2E-37416316C8B7}"/>
              </a:ext>
            </a:extLst>
          </p:cNvPr>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What You Can You See</a:t>
            </a:r>
            <a:r>
              <a:rPr lang="en" b="1" dirty="0"/>
              <a:t>/</a:t>
            </a:r>
            <a:r>
              <a:rPr lang="en" dirty="0"/>
              <a:t>Do in Your ILL Account</a:t>
            </a:r>
            <a:endParaRPr dirty="0"/>
          </a:p>
        </p:txBody>
      </p:sp>
      <p:sp>
        <p:nvSpPr>
          <p:cNvPr id="329" name="Google Shape;329;p38">
            <a:extLst>
              <a:ext uri="{FF2B5EF4-FFF2-40B4-BE49-F238E27FC236}">
                <a16:creationId xmlns:a16="http://schemas.microsoft.com/office/drawing/2014/main" id="{28906346-0024-E346-F7EA-C2FC597B3C6A}"/>
              </a:ext>
            </a:extLst>
          </p:cNvPr>
          <p:cNvSpPr/>
          <p:nvPr/>
        </p:nvSpPr>
        <p:spPr>
          <a:xfrm>
            <a:off x="403200" y="4308125"/>
            <a:ext cx="8337600" cy="478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a:extLst>
              <a:ext uri="{FF2B5EF4-FFF2-40B4-BE49-F238E27FC236}">
                <a16:creationId xmlns:a16="http://schemas.microsoft.com/office/drawing/2014/main" id="{13E3DDE5-891C-2DBA-0FF7-78C9D4008F19}"/>
              </a:ext>
            </a:extLst>
          </p:cNvPr>
          <p:cNvPicPr>
            <a:picLocks noChangeAspect="1"/>
          </p:cNvPicPr>
          <p:nvPr/>
        </p:nvPicPr>
        <p:blipFill>
          <a:blip r:embed="rId3"/>
          <a:stretch>
            <a:fillRect/>
          </a:stretch>
        </p:blipFill>
        <p:spPr>
          <a:xfrm>
            <a:off x="1156853" y="1115532"/>
            <a:ext cx="6441263" cy="3094760"/>
          </a:xfrm>
          <a:prstGeom prst="rect">
            <a:avLst/>
          </a:prstGeom>
        </p:spPr>
      </p:pic>
      <p:sp>
        <p:nvSpPr>
          <p:cNvPr id="2" name="Arrow: Right 1">
            <a:extLst>
              <a:ext uri="{FF2B5EF4-FFF2-40B4-BE49-F238E27FC236}">
                <a16:creationId xmlns:a16="http://schemas.microsoft.com/office/drawing/2014/main" id="{DE24F925-725E-96DE-EC03-A4E2134699F8}"/>
              </a:ext>
            </a:extLst>
          </p:cNvPr>
          <p:cNvSpPr/>
          <p:nvPr/>
        </p:nvSpPr>
        <p:spPr>
          <a:xfrm>
            <a:off x="1669472" y="2366530"/>
            <a:ext cx="755073" cy="279688"/>
          </a:xfrm>
          <a:prstGeom prst="right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84D3F3B5-8B80-7541-8494-84E44120F5D7}"/>
              </a:ext>
            </a:extLst>
          </p:cNvPr>
          <p:cNvSpPr/>
          <p:nvPr/>
        </p:nvSpPr>
        <p:spPr>
          <a:xfrm>
            <a:off x="1669472" y="3402702"/>
            <a:ext cx="755073" cy="279691"/>
          </a:xfrm>
          <a:prstGeom prst="right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33ECD3CE-0256-0360-4FBB-25752C9BF506}"/>
              </a:ext>
            </a:extLst>
          </p:cNvPr>
          <p:cNvSpPr/>
          <p:nvPr/>
        </p:nvSpPr>
        <p:spPr>
          <a:xfrm rot="10800000">
            <a:off x="4842159" y="2620901"/>
            <a:ext cx="755073" cy="205426"/>
          </a:xfrm>
          <a:prstGeom prst="right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B0AF3C2A-6A9D-A437-D3DE-0E0BD79CE49B}"/>
              </a:ext>
            </a:extLst>
          </p:cNvPr>
          <p:cNvSpPr/>
          <p:nvPr/>
        </p:nvSpPr>
        <p:spPr>
          <a:xfrm rot="10800000">
            <a:off x="4793667" y="3026855"/>
            <a:ext cx="803565" cy="205426"/>
          </a:xfrm>
          <a:prstGeom prst="right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0D0E26CF-D1E6-938C-5DCF-79B086FBE57E}"/>
              </a:ext>
            </a:extLst>
          </p:cNvPr>
          <p:cNvSpPr/>
          <p:nvPr/>
        </p:nvSpPr>
        <p:spPr>
          <a:xfrm rot="10800000">
            <a:off x="4813892" y="3431663"/>
            <a:ext cx="803565" cy="205426"/>
          </a:xfrm>
          <a:prstGeom prst="right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3AC3438-C2F0-DD74-B3C4-63DAD264D98F}"/>
              </a:ext>
            </a:extLst>
          </p:cNvPr>
          <p:cNvSpPr txBox="1"/>
          <p:nvPr/>
        </p:nvSpPr>
        <p:spPr>
          <a:xfrm>
            <a:off x="137158" y="1972284"/>
            <a:ext cx="1545884" cy="1061829"/>
          </a:xfrm>
          <a:prstGeom prst="rect">
            <a:avLst/>
          </a:prstGeom>
          <a:noFill/>
        </p:spPr>
        <p:txBody>
          <a:bodyPr wrap="square" rtlCol="0">
            <a:spAutoFit/>
          </a:bodyPr>
          <a:lstStyle/>
          <a:p>
            <a:r>
              <a:rPr lang="en-US" sz="900" b="1" dirty="0"/>
              <a:t>This section outlines the various request you can submit through ILL. Simply click on the request type you need, fill out the form, and submit. </a:t>
            </a:r>
          </a:p>
        </p:txBody>
      </p:sp>
      <p:sp>
        <p:nvSpPr>
          <p:cNvPr id="9" name="TextBox 8">
            <a:extLst>
              <a:ext uri="{FF2B5EF4-FFF2-40B4-BE49-F238E27FC236}">
                <a16:creationId xmlns:a16="http://schemas.microsoft.com/office/drawing/2014/main" id="{9244B547-1F89-F876-23EA-0C7DD8010C4F}"/>
              </a:ext>
            </a:extLst>
          </p:cNvPr>
          <p:cNvSpPr txBox="1"/>
          <p:nvPr/>
        </p:nvSpPr>
        <p:spPr>
          <a:xfrm>
            <a:off x="23409" y="3055566"/>
            <a:ext cx="1773382" cy="1231106"/>
          </a:xfrm>
          <a:prstGeom prst="rect">
            <a:avLst/>
          </a:prstGeom>
          <a:noFill/>
        </p:spPr>
        <p:txBody>
          <a:bodyPr wrap="square" rtlCol="0">
            <a:spAutoFit/>
          </a:bodyPr>
          <a:lstStyle/>
          <a:p>
            <a:r>
              <a:rPr lang="en-US" sz="1100" dirty="0"/>
              <a:t> </a:t>
            </a:r>
            <a:r>
              <a:rPr lang="en-US" sz="900" b="1" dirty="0"/>
              <a:t>Under this section you can view articles you have received, outstanding request that have not been filled yet, items you have checked out, cancelled requests, completed request, etc.  </a:t>
            </a:r>
          </a:p>
        </p:txBody>
      </p:sp>
      <p:sp>
        <p:nvSpPr>
          <p:cNvPr id="10" name="TextBox 9">
            <a:extLst>
              <a:ext uri="{FF2B5EF4-FFF2-40B4-BE49-F238E27FC236}">
                <a16:creationId xmlns:a16="http://schemas.microsoft.com/office/drawing/2014/main" id="{BE802420-524E-2072-86FF-551DF1B28946}"/>
              </a:ext>
            </a:extLst>
          </p:cNvPr>
          <p:cNvSpPr txBox="1"/>
          <p:nvPr/>
        </p:nvSpPr>
        <p:spPr>
          <a:xfrm>
            <a:off x="5597233" y="2447054"/>
            <a:ext cx="2133604" cy="584775"/>
          </a:xfrm>
          <a:prstGeom prst="rect">
            <a:avLst/>
          </a:prstGeom>
          <a:noFill/>
        </p:spPr>
        <p:txBody>
          <a:bodyPr wrap="square" rtlCol="0">
            <a:spAutoFit/>
          </a:bodyPr>
          <a:lstStyle/>
          <a:p>
            <a:r>
              <a:rPr lang="en-US" sz="800" b="1" dirty="0"/>
              <a:t> Articles Received</a:t>
            </a:r>
          </a:p>
          <a:p>
            <a:r>
              <a:rPr lang="en-US" sz="800" dirty="0"/>
              <a:t>Tip: Download your articles when you receive them because they are </a:t>
            </a:r>
            <a:r>
              <a:rPr lang="en-US" sz="800" b="1" dirty="0"/>
              <a:t>deleted</a:t>
            </a:r>
            <a:r>
              <a:rPr lang="en-US" sz="800" dirty="0"/>
              <a:t> from your account in </a:t>
            </a:r>
            <a:r>
              <a:rPr lang="en-US" sz="800" b="1" dirty="0"/>
              <a:t>30 days</a:t>
            </a:r>
            <a:r>
              <a:rPr lang="en-US" sz="800" dirty="0"/>
              <a:t>.</a:t>
            </a:r>
          </a:p>
        </p:txBody>
      </p:sp>
      <p:sp>
        <p:nvSpPr>
          <p:cNvPr id="11" name="TextBox 10">
            <a:extLst>
              <a:ext uri="{FF2B5EF4-FFF2-40B4-BE49-F238E27FC236}">
                <a16:creationId xmlns:a16="http://schemas.microsoft.com/office/drawing/2014/main" id="{90F6CFAC-60D8-1A47-7608-BCEE42E7F401}"/>
              </a:ext>
            </a:extLst>
          </p:cNvPr>
          <p:cNvSpPr txBox="1"/>
          <p:nvPr/>
        </p:nvSpPr>
        <p:spPr>
          <a:xfrm>
            <a:off x="5534886" y="3043195"/>
            <a:ext cx="3147898" cy="215444"/>
          </a:xfrm>
          <a:prstGeom prst="rect">
            <a:avLst/>
          </a:prstGeom>
          <a:noFill/>
        </p:spPr>
        <p:txBody>
          <a:bodyPr wrap="square" rtlCol="0">
            <a:spAutoFit/>
          </a:bodyPr>
          <a:lstStyle/>
          <a:p>
            <a:r>
              <a:rPr lang="en-US" sz="800" b="1" dirty="0"/>
              <a:t>  Items Currently Checked-out</a:t>
            </a:r>
            <a:endParaRPr lang="en-US" sz="800" dirty="0"/>
          </a:p>
        </p:txBody>
      </p:sp>
      <p:sp>
        <p:nvSpPr>
          <p:cNvPr id="12" name="TextBox 11">
            <a:extLst>
              <a:ext uri="{FF2B5EF4-FFF2-40B4-BE49-F238E27FC236}">
                <a16:creationId xmlns:a16="http://schemas.microsoft.com/office/drawing/2014/main" id="{1A0B63DF-49F4-26AE-E188-2A24933C4966}"/>
              </a:ext>
            </a:extLst>
          </p:cNvPr>
          <p:cNvSpPr txBox="1"/>
          <p:nvPr/>
        </p:nvSpPr>
        <p:spPr>
          <a:xfrm>
            <a:off x="5617457" y="3418591"/>
            <a:ext cx="3147898" cy="215444"/>
          </a:xfrm>
          <a:prstGeom prst="rect">
            <a:avLst/>
          </a:prstGeom>
          <a:noFill/>
        </p:spPr>
        <p:txBody>
          <a:bodyPr wrap="square" rtlCol="0">
            <a:spAutoFit/>
          </a:bodyPr>
          <a:lstStyle/>
          <a:p>
            <a:r>
              <a:rPr lang="en-US" sz="800" b="1" dirty="0"/>
              <a:t>Outstanding Request that have not been filled yet. </a:t>
            </a:r>
            <a:endParaRPr lang="en-US" sz="800" dirty="0"/>
          </a:p>
        </p:txBody>
      </p:sp>
    </p:spTree>
    <p:extLst>
      <p:ext uri="{BB962C8B-B14F-4D97-AF65-F5344CB8AC3E}">
        <p14:creationId xmlns:p14="http://schemas.microsoft.com/office/powerpoint/2010/main" val="1687573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437" name="Google Shape;437;p46"/>
          <p:cNvPicPr preferRelativeResize="0"/>
          <p:nvPr/>
        </p:nvPicPr>
        <p:blipFill rotWithShape="1">
          <a:blip r:embed="rId3">
            <a:alphaModFix/>
          </a:blip>
          <a:srcRect t="20339" b="43078"/>
          <a:stretch/>
        </p:blipFill>
        <p:spPr>
          <a:xfrm>
            <a:off x="-150" y="3261521"/>
            <a:ext cx="9143999" cy="1880576"/>
          </a:xfrm>
          <a:prstGeom prst="rect">
            <a:avLst/>
          </a:prstGeom>
          <a:noFill/>
          <a:ln>
            <a:noFill/>
          </a:ln>
        </p:spPr>
      </p:pic>
      <p:sp>
        <p:nvSpPr>
          <p:cNvPr id="438" name="Google Shape;438;p46"/>
          <p:cNvSpPr/>
          <p:nvPr/>
        </p:nvSpPr>
        <p:spPr>
          <a:xfrm>
            <a:off x="5456548" y="1377566"/>
            <a:ext cx="3405425" cy="2314670"/>
          </a:xfrm>
          <a:prstGeom prst="rect">
            <a:avLst/>
          </a:prstGeom>
          <a:solidFill>
            <a:schemeClr val="lt1"/>
          </a:solidFill>
          <a:ln>
            <a:noFill/>
          </a:ln>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en-US" dirty="0"/>
              <a:t>Before Placing a request, it is always best to check the library catalog to make sure we don’t already own the item. </a:t>
            </a:r>
          </a:p>
          <a:p>
            <a:pPr marL="285750" lvl="0" indent="-285750" algn="l" rtl="0">
              <a:spcBef>
                <a:spcPts val="0"/>
              </a:spcBef>
              <a:spcAft>
                <a:spcPts val="0"/>
              </a:spcAft>
              <a:buFont typeface="Arial" panose="020B0604020202020204" pitchFamily="34" charset="0"/>
              <a:buChar char="•"/>
            </a:pPr>
            <a:r>
              <a:rPr lang="en-US" dirty="0"/>
              <a:t>In some case, like the example to the left, we may own the item, but it is already check-out therefore you can proceed with requesting it through ILL. </a:t>
            </a:r>
            <a:endParaRPr dirty="0"/>
          </a:p>
        </p:txBody>
      </p:sp>
      <p:sp>
        <p:nvSpPr>
          <p:cNvPr id="439" name="Google Shape;439;p46"/>
          <p:cNvSpPr txBox="1">
            <a:spLocks noGrp="1"/>
          </p:cNvSpPr>
          <p:nvPr>
            <p:ph type="title"/>
          </p:nvPr>
        </p:nvSpPr>
        <p:spPr>
          <a:xfrm>
            <a:off x="799091" y="3486468"/>
            <a:ext cx="6576000" cy="210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 </a:t>
            </a:r>
            <a:endParaRPr dirty="0"/>
          </a:p>
        </p:txBody>
      </p:sp>
      <p:sp>
        <p:nvSpPr>
          <p:cNvPr id="440" name="Google Shape;440;p46"/>
          <p:cNvSpPr txBox="1">
            <a:spLocks noGrp="1"/>
          </p:cNvSpPr>
          <p:nvPr>
            <p:ph type="subTitle" idx="1"/>
          </p:nvPr>
        </p:nvSpPr>
        <p:spPr>
          <a:xfrm>
            <a:off x="1284000" y="3297188"/>
            <a:ext cx="6576000" cy="49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 </a:t>
            </a:r>
            <a:endParaRPr dirty="0"/>
          </a:p>
        </p:txBody>
      </p:sp>
      <p:sp>
        <p:nvSpPr>
          <p:cNvPr id="7" name="Google Shape;322;p38">
            <a:extLst>
              <a:ext uri="{FF2B5EF4-FFF2-40B4-BE49-F238E27FC236}">
                <a16:creationId xmlns:a16="http://schemas.microsoft.com/office/drawing/2014/main" id="{67B26FF9-0880-B410-B649-89320FF06216}"/>
              </a:ext>
            </a:extLst>
          </p:cNvPr>
          <p:cNvSpPr txBox="1">
            <a:spLocks/>
          </p:cNvSpPr>
          <p:nvPr/>
        </p:nvSpPr>
        <p:spPr>
          <a:xfrm>
            <a:off x="674100" y="273375"/>
            <a:ext cx="7717500" cy="478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9600"/>
              <a:buFont typeface="DM Serif Display"/>
              <a:buNone/>
              <a:defRPr sz="13000" b="0" i="0" u="none" strike="noStrike" cap="none">
                <a:solidFill>
                  <a:srgbClr val="101122"/>
                </a:solidFill>
                <a:latin typeface="DM Serif Display"/>
                <a:ea typeface="DM Serif Display"/>
                <a:cs typeface="DM Serif Display"/>
                <a:sym typeface="DM Serif Display"/>
              </a:defRPr>
            </a:lvl1pPr>
            <a:lvl2pPr marR="0" lvl="1" algn="ctr" rtl="0">
              <a:lnSpc>
                <a:spcPct val="100000"/>
              </a:lnSpc>
              <a:spcBef>
                <a:spcPts val="0"/>
              </a:spcBef>
              <a:spcAft>
                <a:spcPts val="0"/>
              </a:spcAft>
              <a:buClr>
                <a:schemeClr val="dk1"/>
              </a:buClr>
              <a:buSzPts val="9600"/>
              <a:buFont typeface="DM Serif Display"/>
              <a:buNone/>
              <a:defRPr sz="9600" b="0" i="0" u="none" strike="noStrike" cap="none">
                <a:solidFill>
                  <a:schemeClr val="dk1"/>
                </a:solidFill>
                <a:latin typeface="DM Serif Display"/>
                <a:ea typeface="DM Serif Display"/>
                <a:cs typeface="DM Serif Display"/>
                <a:sym typeface="DM Serif Display"/>
              </a:defRPr>
            </a:lvl2pPr>
            <a:lvl3pPr marR="0" lvl="2" algn="ctr" rtl="0">
              <a:lnSpc>
                <a:spcPct val="100000"/>
              </a:lnSpc>
              <a:spcBef>
                <a:spcPts val="0"/>
              </a:spcBef>
              <a:spcAft>
                <a:spcPts val="0"/>
              </a:spcAft>
              <a:buClr>
                <a:schemeClr val="dk1"/>
              </a:buClr>
              <a:buSzPts val="9600"/>
              <a:buFont typeface="DM Serif Display"/>
              <a:buNone/>
              <a:defRPr sz="9600" b="0" i="0" u="none" strike="noStrike" cap="none">
                <a:solidFill>
                  <a:schemeClr val="dk1"/>
                </a:solidFill>
                <a:latin typeface="DM Serif Display"/>
                <a:ea typeface="DM Serif Display"/>
                <a:cs typeface="DM Serif Display"/>
                <a:sym typeface="DM Serif Display"/>
              </a:defRPr>
            </a:lvl3pPr>
            <a:lvl4pPr marR="0" lvl="3" algn="ctr" rtl="0">
              <a:lnSpc>
                <a:spcPct val="100000"/>
              </a:lnSpc>
              <a:spcBef>
                <a:spcPts val="0"/>
              </a:spcBef>
              <a:spcAft>
                <a:spcPts val="0"/>
              </a:spcAft>
              <a:buClr>
                <a:schemeClr val="dk1"/>
              </a:buClr>
              <a:buSzPts val="9600"/>
              <a:buFont typeface="DM Serif Display"/>
              <a:buNone/>
              <a:defRPr sz="9600" b="0" i="0" u="none" strike="noStrike" cap="none">
                <a:solidFill>
                  <a:schemeClr val="dk1"/>
                </a:solidFill>
                <a:latin typeface="DM Serif Display"/>
                <a:ea typeface="DM Serif Display"/>
                <a:cs typeface="DM Serif Display"/>
                <a:sym typeface="DM Serif Display"/>
              </a:defRPr>
            </a:lvl4pPr>
            <a:lvl5pPr marR="0" lvl="4" algn="ctr" rtl="0">
              <a:lnSpc>
                <a:spcPct val="100000"/>
              </a:lnSpc>
              <a:spcBef>
                <a:spcPts val="0"/>
              </a:spcBef>
              <a:spcAft>
                <a:spcPts val="0"/>
              </a:spcAft>
              <a:buClr>
                <a:schemeClr val="dk1"/>
              </a:buClr>
              <a:buSzPts val="9600"/>
              <a:buFont typeface="DM Serif Display"/>
              <a:buNone/>
              <a:defRPr sz="9600" b="0" i="0" u="none" strike="noStrike" cap="none">
                <a:solidFill>
                  <a:schemeClr val="dk1"/>
                </a:solidFill>
                <a:latin typeface="DM Serif Display"/>
                <a:ea typeface="DM Serif Display"/>
                <a:cs typeface="DM Serif Display"/>
                <a:sym typeface="DM Serif Display"/>
              </a:defRPr>
            </a:lvl5pPr>
            <a:lvl6pPr marR="0" lvl="5" algn="ctr" rtl="0">
              <a:lnSpc>
                <a:spcPct val="100000"/>
              </a:lnSpc>
              <a:spcBef>
                <a:spcPts val="0"/>
              </a:spcBef>
              <a:spcAft>
                <a:spcPts val="0"/>
              </a:spcAft>
              <a:buClr>
                <a:schemeClr val="dk1"/>
              </a:buClr>
              <a:buSzPts val="9600"/>
              <a:buFont typeface="DM Serif Display"/>
              <a:buNone/>
              <a:defRPr sz="9600" b="0" i="0" u="none" strike="noStrike" cap="none">
                <a:solidFill>
                  <a:schemeClr val="dk1"/>
                </a:solidFill>
                <a:latin typeface="DM Serif Display"/>
                <a:ea typeface="DM Serif Display"/>
                <a:cs typeface="DM Serif Display"/>
                <a:sym typeface="DM Serif Display"/>
              </a:defRPr>
            </a:lvl6pPr>
            <a:lvl7pPr marR="0" lvl="6" algn="ctr" rtl="0">
              <a:lnSpc>
                <a:spcPct val="100000"/>
              </a:lnSpc>
              <a:spcBef>
                <a:spcPts val="0"/>
              </a:spcBef>
              <a:spcAft>
                <a:spcPts val="0"/>
              </a:spcAft>
              <a:buClr>
                <a:schemeClr val="dk1"/>
              </a:buClr>
              <a:buSzPts val="9600"/>
              <a:buFont typeface="DM Serif Display"/>
              <a:buNone/>
              <a:defRPr sz="9600" b="0" i="0" u="none" strike="noStrike" cap="none">
                <a:solidFill>
                  <a:schemeClr val="dk1"/>
                </a:solidFill>
                <a:latin typeface="DM Serif Display"/>
                <a:ea typeface="DM Serif Display"/>
                <a:cs typeface="DM Serif Display"/>
                <a:sym typeface="DM Serif Display"/>
              </a:defRPr>
            </a:lvl7pPr>
            <a:lvl8pPr marR="0" lvl="7" algn="ctr" rtl="0">
              <a:lnSpc>
                <a:spcPct val="100000"/>
              </a:lnSpc>
              <a:spcBef>
                <a:spcPts val="0"/>
              </a:spcBef>
              <a:spcAft>
                <a:spcPts val="0"/>
              </a:spcAft>
              <a:buClr>
                <a:schemeClr val="dk1"/>
              </a:buClr>
              <a:buSzPts val="9600"/>
              <a:buFont typeface="DM Serif Display"/>
              <a:buNone/>
              <a:defRPr sz="9600" b="0" i="0" u="none" strike="noStrike" cap="none">
                <a:solidFill>
                  <a:schemeClr val="dk1"/>
                </a:solidFill>
                <a:latin typeface="DM Serif Display"/>
                <a:ea typeface="DM Serif Display"/>
                <a:cs typeface="DM Serif Display"/>
                <a:sym typeface="DM Serif Display"/>
              </a:defRPr>
            </a:lvl8pPr>
            <a:lvl9pPr marR="0" lvl="8" algn="ctr" rtl="0">
              <a:lnSpc>
                <a:spcPct val="100000"/>
              </a:lnSpc>
              <a:spcBef>
                <a:spcPts val="0"/>
              </a:spcBef>
              <a:spcAft>
                <a:spcPts val="0"/>
              </a:spcAft>
              <a:buClr>
                <a:schemeClr val="dk1"/>
              </a:buClr>
              <a:buSzPts val="9600"/>
              <a:buFont typeface="DM Serif Display"/>
              <a:buNone/>
              <a:defRPr sz="9600" b="0" i="0" u="none" strike="noStrike" cap="none">
                <a:solidFill>
                  <a:schemeClr val="dk1"/>
                </a:solidFill>
                <a:latin typeface="DM Serif Display"/>
                <a:ea typeface="DM Serif Display"/>
                <a:cs typeface="DM Serif Display"/>
                <a:sym typeface="DM Serif Display"/>
              </a:defRPr>
            </a:lvl9pPr>
          </a:lstStyle>
          <a:p>
            <a:r>
              <a:rPr lang="en-US" sz="2800" dirty="0"/>
              <a:t>How to Place a Request: Step 1 Search the Library  Catalog</a:t>
            </a:r>
          </a:p>
        </p:txBody>
      </p:sp>
      <p:pic>
        <p:nvPicPr>
          <p:cNvPr id="9" name="Picture 8">
            <a:extLst>
              <a:ext uri="{FF2B5EF4-FFF2-40B4-BE49-F238E27FC236}">
                <a16:creationId xmlns:a16="http://schemas.microsoft.com/office/drawing/2014/main" id="{9830AD99-F764-B354-5A66-C3DD50D3E9C6}"/>
              </a:ext>
            </a:extLst>
          </p:cNvPr>
          <p:cNvPicPr>
            <a:picLocks noChangeAspect="1"/>
          </p:cNvPicPr>
          <p:nvPr/>
        </p:nvPicPr>
        <p:blipFill>
          <a:blip r:embed="rId4"/>
          <a:stretch>
            <a:fillRect/>
          </a:stretch>
        </p:blipFill>
        <p:spPr>
          <a:xfrm>
            <a:off x="193268" y="1154505"/>
            <a:ext cx="4981405" cy="338211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6">
          <a:extLst>
            <a:ext uri="{FF2B5EF4-FFF2-40B4-BE49-F238E27FC236}">
              <a16:creationId xmlns:a16="http://schemas.microsoft.com/office/drawing/2014/main" id="{5A7C432C-079F-856D-CCEC-14E649580E76}"/>
            </a:ext>
          </a:extLst>
        </p:cNvPr>
        <p:cNvGrpSpPr/>
        <p:nvPr/>
      </p:nvGrpSpPr>
      <p:grpSpPr>
        <a:xfrm>
          <a:off x="0" y="0"/>
          <a:ext cx="0" cy="0"/>
          <a:chOff x="0" y="0"/>
          <a:chExt cx="0" cy="0"/>
        </a:xfrm>
      </p:grpSpPr>
      <p:pic>
        <p:nvPicPr>
          <p:cNvPr id="437" name="Google Shape;437;p46">
            <a:extLst>
              <a:ext uri="{FF2B5EF4-FFF2-40B4-BE49-F238E27FC236}">
                <a16:creationId xmlns:a16="http://schemas.microsoft.com/office/drawing/2014/main" id="{703F3D4B-878D-52B5-ABD4-152BC3CA2931}"/>
              </a:ext>
            </a:extLst>
          </p:cNvPr>
          <p:cNvPicPr preferRelativeResize="0"/>
          <p:nvPr/>
        </p:nvPicPr>
        <p:blipFill rotWithShape="1">
          <a:blip r:embed="rId3">
            <a:alphaModFix/>
          </a:blip>
          <a:srcRect t="20339" b="43078"/>
          <a:stretch/>
        </p:blipFill>
        <p:spPr>
          <a:xfrm>
            <a:off x="-150" y="3261521"/>
            <a:ext cx="9143999" cy="1880576"/>
          </a:xfrm>
          <a:prstGeom prst="rect">
            <a:avLst/>
          </a:prstGeom>
          <a:noFill/>
          <a:ln>
            <a:noFill/>
          </a:ln>
        </p:spPr>
      </p:pic>
      <p:sp>
        <p:nvSpPr>
          <p:cNvPr id="438" name="Google Shape;438;p46">
            <a:extLst>
              <a:ext uri="{FF2B5EF4-FFF2-40B4-BE49-F238E27FC236}">
                <a16:creationId xmlns:a16="http://schemas.microsoft.com/office/drawing/2014/main" id="{D4F45B9A-9D22-B2F2-49D4-7F25B7F50C6B}"/>
              </a:ext>
            </a:extLst>
          </p:cNvPr>
          <p:cNvSpPr/>
          <p:nvPr/>
        </p:nvSpPr>
        <p:spPr>
          <a:xfrm>
            <a:off x="5306441" y="923028"/>
            <a:ext cx="3615886" cy="3800130"/>
          </a:xfrm>
          <a:prstGeom prst="rect">
            <a:avLst/>
          </a:prstGeom>
          <a:solidFill>
            <a:schemeClr val="lt1"/>
          </a:solidFill>
          <a:ln>
            <a:noFill/>
          </a:ln>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en-US" dirty="0"/>
              <a:t>If we own the item but it’s checked out you can click on the record in the catalog, then under the “GET IT” heading you can click on the Red LINK  that says “Request from another library using Interlibrary Loan.” By clicking this link, it will route you to your ILL account.  And the request form will be filled out for you. </a:t>
            </a:r>
          </a:p>
          <a:p>
            <a:pPr marL="0" lvl="0" indent="0" algn="l" rtl="0">
              <a:spcBef>
                <a:spcPts val="0"/>
              </a:spcBef>
              <a:spcAft>
                <a:spcPts val="0"/>
              </a:spcAft>
              <a:buNone/>
            </a:pPr>
            <a:endParaRPr lang="en-US" dirty="0"/>
          </a:p>
          <a:p>
            <a:pPr marL="285750" lvl="0" indent="-285750" algn="l" rtl="0">
              <a:spcBef>
                <a:spcPts val="0"/>
              </a:spcBef>
              <a:spcAft>
                <a:spcPts val="0"/>
              </a:spcAft>
              <a:buFont typeface="Arial" panose="020B0604020202020204" pitchFamily="34" charset="0"/>
              <a:buChar char="•"/>
            </a:pPr>
            <a:r>
              <a:rPr lang="en-US" dirty="0"/>
              <a:t>If the item, you are looking for is not in the catalog at all you will have to go to your ILL account and manually enter the request information into the request form.  </a:t>
            </a:r>
          </a:p>
        </p:txBody>
      </p:sp>
      <p:sp>
        <p:nvSpPr>
          <p:cNvPr id="440" name="Google Shape;440;p46">
            <a:extLst>
              <a:ext uri="{FF2B5EF4-FFF2-40B4-BE49-F238E27FC236}">
                <a16:creationId xmlns:a16="http://schemas.microsoft.com/office/drawing/2014/main" id="{75BA368A-F415-229A-45E4-3B7526EF7183}"/>
              </a:ext>
            </a:extLst>
          </p:cNvPr>
          <p:cNvSpPr txBox="1">
            <a:spLocks noGrp="1"/>
          </p:cNvSpPr>
          <p:nvPr>
            <p:ph type="subTitle" idx="1"/>
          </p:nvPr>
        </p:nvSpPr>
        <p:spPr>
          <a:xfrm>
            <a:off x="-1491081" y="803369"/>
            <a:ext cx="6576000" cy="49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 </a:t>
            </a:r>
            <a:endParaRPr dirty="0"/>
          </a:p>
        </p:txBody>
      </p:sp>
      <p:sp>
        <p:nvSpPr>
          <p:cNvPr id="7" name="Google Shape;322;p38">
            <a:extLst>
              <a:ext uri="{FF2B5EF4-FFF2-40B4-BE49-F238E27FC236}">
                <a16:creationId xmlns:a16="http://schemas.microsoft.com/office/drawing/2014/main" id="{026E8D5B-1A9F-4537-F90B-DA42B2B21E0A}"/>
              </a:ext>
            </a:extLst>
          </p:cNvPr>
          <p:cNvSpPr txBox="1">
            <a:spLocks/>
          </p:cNvSpPr>
          <p:nvPr/>
        </p:nvSpPr>
        <p:spPr>
          <a:xfrm>
            <a:off x="507845" y="247020"/>
            <a:ext cx="7717500" cy="478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9600"/>
              <a:buFont typeface="DM Serif Display"/>
              <a:buNone/>
              <a:defRPr sz="13000" b="0" i="0" u="none" strike="noStrike" cap="none">
                <a:solidFill>
                  <a:srgbClr val="101122"/>
                </a:solidFill>
                <a:latin typeface="DM Serif Display"/>
                <a:ea typeface="DM Serif Display"/>
                <a:cs typeface="DM Serif Display"/>
                <a:sym typeface="DM Serif Display"/>
              </a:defRPr>
            </a:lvl1pPr>
            <a:lvl2pPr marR="0" lvl="1" algn="ctr" rtl="0">
              <a:lnSpc>
                <a:spcPct val="100000"/>
              </a:lnSpc>
              <a:spcBef>
                <a:spcPts val="0"/>
              </a:spcBef>
              <a:spcAft>
                <a:spcPts val="0"/>
              </a:spcAft>
              <a:buClr>
                <a:schemeClr val="dk1"/>
              </a:buClr>
              <a:buSzPts val="9600"/>
              <a:buFont typeface="DM Serif Display"/>
              <a:buNone/>
              <a:defRPr sz="9600" b="0" i="0" u="none" strike="noStrike" cap="none">
                <a:solidFill>
                  <a:schemeClr val="dk1"/>
                </a:solidFill>
                <a:latin typeface="DM Serif Display"/>
                <a:ea typeface="DM Serif Display"/>
                <a:cs typeface="DM Serif Display"/>
                <a:sym typeface="DM Serif Display"/>
              </a:defRPr>
            </a:lvl2pPr>
            <a:lvl3pPr marR="0" lvl="2" algn="ctr" rtl="0">
              <a:lnSpc>
                <a:spcPct val="100000"/>
              </a:lnSpc>
              <a:spcBef>
                <a:spcPts val="0"/>
              </a:spcBef>
              <a:spcAft>
                <a:spcPts val="0"/>
              </a:spcAft>
              <a:buClr>
                <a:schemeClr val="dk1"/>
              </a:buClr>
              <a:buSzPts val="9600"/>
              <a:buFont typeface="DM Serif Display"/>
              <a:buNone/>
              <a:defRPr sz="9600" b="0" i="0" u="none" strike="noStrike" cap="none">
                <a:solidFill>
                  <a:schemeClr val="dk1"/>
                </a:solidFill>
                <a:latin typeface="DM Serif Display"/>
                <a:ea typeface="DM Serif Display"/>
                <a:cs typeface="DM Serif Display"/>
                <a:sym typeface="DM Serif Display"/>
              </a:defRPr>
            </a:lvl3pPr>
            <a:lvl4pPr marR="0" lvl="3" algn="ctr" rtl="0">
              <a:lnSpc>
                <a:spcPct val="100000"/>
              </a:lnSpc>
              <a:spcBef>
                <a:spcPts val="0"/>
              </a:spcBef>
              <a:spcAft>
                <a:spcPts val="0"/>
              </a:spcAft>
              <a:buClr>
                <a:schemeClr val="dk1"/>
              </a:buClr>
              <a:buSzPts val="9600"/>
              <a:buFont typeface="DM Serif Display"/>
              <a:buNone/>
              <a:defRPr sz="9600" b="0" i="0" u="none" strike="noStrike" cap="none">
                <a:solidFill>
                  <a:schemeClr val="dk1"/>
                </a:solidFill>
                <a:latin typeface="DM Serif Display"/>
                <a:ea typeface="DM Serif Display"/>
                <a:cs typeface="DM Serif Display"/>
                <a:sym typeface="DM Serif Display"/>
              </a:defRPr>
            </a:lvl4pPr>
            <a:lvl5pPr marR="0" lvl="4" algn="ctr" rtl="0">
              <a:lnSpc>
                <a:spcPct val="100000"/>
              </a:lnSpc>
              <a:spcBef>
                <a:spcPts val="0"/>
              </a:spcBef>
              <a:spcAft>
                <a:spcPts val="0"/>
              </a:spcAft>
              <a:buClr>
                <a:schemeClr val="dk1"/>
              </a:buClr>
              <a:buSzPts val="9600"/>
              <a:buFont typeface="DM Serif Display"/>
              <a:buNone/>
              <a:defRPr sz="9600" b="0" i="0" u="none" strike="noStrike" cap="none">
                <a:solidFill>
                  <a:schemeClr val="dk1"/>
                </a:solidFill>
                <a:latin typeface="DM Serif Display"/>
                <a:ea typeface="DM Serif Display"/>
                <a:cs typeface="DM Serif Display"/>
                <a:sym typeface="DM Serif Display"/>
              </a:defRPr>
            </a:lvl5pPr>
            <a:lvl6pPr marR="0" lvl="5" algn="ctr" rtl="0">
              <a:lnSpc>
                <a:spcPct val="100000"/>
              </a:lnSpc>
              <a:spcBef>
                <a:spcPts val="0"/>
              </a:spcBef>
              <a:spcAft>
                <a:spcPts val="0"/>
              </a:spcAft>
              <a:buClr>
                <a:schemeClr val="dk1"/>
              </a:buClr>
              <a:buSzPts val="9600"/>
              <a:buFont typeface="DM Serif Display"/>
              <a:buNone/>
              <a:defRPr sz="9600" b="0" i="0" u="none" strike="noStrike" cap="none">
                <a:solidFill>
                  <a:schemeClr val="dk1"/>
                </a:solidFill>
                <a:latin typeface="DM Serif Display"/>
                <a:ea typeface="DM Serif Display"/>
                <a:cs typeface="DM Serif Display"/>
                <a:sym typeface="DM Serif Display"/>
              </a:defRPr>
            </a:lvl6pPr>
            <a:lvl7pPr marR="0" lvl="6" algn="ctr" rtl="0">
              <a:lnSpc>
                <a:spcPct val="100000"/>
              </a:lnSpc>
              <a:spcBef>
                <a:spcPts val="0"/>
              </a:spcBef>
              <a:spcAft>
                <a:spcPts val="0"/>
              </a:spcAft>
              <a:buClr>
                <a:schemeClr val="dk1"/>
              </a:buClr>
              <a:buSzPts val="9600"/>
              <a:buFont typeface="DM Serif Display"/>
              <a:buNone/>
              <a:defRPr sz="9600" b="0" i="0" u="none" strike="noStrike" cap="none">
                <a:solidFill>
                  <a:schemeClr val="dk1"/>
                </a:solidFill>
                <a:latin typeface="DM Serif Display"/>
                <a:ea typeface="DM Serif Display"/>
                <a:cs typeface="DM Serif Display"/>
                <a:sym typeface="DM Serif Display"/>
              </a:defRPr>
            </a:lvl7pPr>
            <a:lvl8pPr marR="0" lvl="7" algn="ctr" rtl="0">
              <a:lnSpc>
                <a:spcPct val="100000"/>
              </a:lnSpc>
              <a:spcBef>
                <a:spcPts val="0"/>
              </a:spcBef>
              <a:spcAft>
                <a:spcPts val="0"/>
              </a:spcAft>
              <a:buClr>
                <a:schemeClr val="dk1"/>
              </a:buClr>
              <a:buSzPts val="9600"/>
              <a:buFont typeface="DM Serif Display"/>
              <a:buNone/>
              <a:defRPr sz="9600" b="0" i="0" u="none" strike="noStrike" cap="none">
                <a:solidFill>
                  <a:schemeClr val="dk1"/>
                </a:solidFill>
                <a:latin typeface="DM Serif Display"/>
                <a:ea typeface="DM Serif Display"/>
                <a:cs typeface="DM Serif Display"/>
                <a:sym typeface="DM Serif Display"/>
              </a:defRPr>
            </a:lvl8pPr>
            <a:lvl9pPr marR="0" lvl="8" algn="ctr" rtl="0">
              <a:lnSpc>
                <a:spcPct val="100000"/>
              </a:lnSpc>
              <a:spcBef>
                <a:spcPts val="0"/>
              </a:spcBef>
              <a:spcAft>
                <a:spcPts val="0"/>
              </a:spcAft>
              <a:buClr>
                <a:schemeClr val="dk1"/>
              </a:buClr>
              <a:buSzPts val="9600"/>
              <a:buFont typeface="DM Serif Display"/>
              <a:buNone/>
              <a:defRPr sz="9600" b="0" i="0" u="none" strike="noStrike" cap="none">
                <a:solidFill>
                  <a:schemeClr val="dk1"/>
                </a:solidFill>
                <a:latin typeface="DM Serif Display"/>
                <a:ea typeface="DM Serif Display"/>
                <a:cs typeface="DM Serif Display"/>
                <a:sym typeface="DM Serif Display"/>
              </a:defRPr>
            </a:lvl9pPr>
          </a:lstStyle>
          <a:p>
            <a:r>
              <a:rPr lang="en-US" sz="2800" dirty="0"/>
              <a:t>How to Place a Request: Step 1 Search the Library  Catalog CONT. </a:t>
            </a:r>
          </a:p>
        </p:txBody>
      </p:sp>
      <p:pic>
        <p:nvPicPr>
          <p:cNvPr id="3" name="Picture 2" descr="A screenshot of a computer&#10;&#10;AI-generated content may be incorrect.">
            <a:extLst>
              <a:ext uri="{FF2B5EF4-FFF2-40B4-BE49-F238E27FC236}">
                <a16:creationId xmlns:a16="http://schemas.microsoft.com/office/drawing/2014/main" id="{529F71E8-D687-38F1-4835-D118AE199787}"/>
              </a:ext>
            </a:extLst>
          </p:cNvPr>
          <p:cNvPicPr>
            <a:picLocks noChangeAspect="1"/>
          </p:cNvPicPr>
          <p:nvPr/>
        </p:nvPicPr>
        <p:blipFill>
          <a:blip r:embed="rId4"/>
          <a:stretch>
            <a:fillRect/>
          </a:stretch>
        </p:blipFill>
        <p:spPr>
          <a:xfrm>
            <a:off x="48491" y="914044"/>
            <a:ext cx="5077691" cy="3800130"/>
          </a:xfrm>
          <a:prstGeom prst="rect">
            <a:avLst/>
          </a:prstGeom>
        </p:spPr>
      </p:pic>
    </p:spTree>
    <p:extLst>
      <p:ext uri="{BB962C8B-B14F-4D97-AF65-F5344CB8AC3E}">
        <p14:creationId xmlns:p14="http://schemas.microsoft.com/office/powerpoint/2010/main" val="4951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6">
          <a:extLst>
            <a:ext uri="{FF2B5EF4-FFF2-40B4-BE49-F238E27FC236}">
              <a16:creationId xmlns:a16="http://schemas.microsoft.com/office/drawing/2014/main" id="{961EA874-2917-EC31-2518-0621C2C5D03D}"/>
            </a:ext>
          </a:extLst>
        </p:cNvPr>
        <p:cNvGrpSpPr/>
        <p:nvPr/>
      </p:nvGrpSpPr>
      <p:grpSpPr>
        <a:xfrm>
          <a:off x="0" y="0"/>
          <a:ext cx="0" cy="0"/>
          <a:chOff x="0" y="0"/>
          <a:chExt cx="0" cy="0"/>
        </a:xfrm>
      </p:grpSpPr>
      <p:pic>
        <p:nvPicPr>
          <p:cNvPr id="437" name="Google Shape;437;p46">
            <a:extLst>
              <a:ext uri="{FF2B5EF4-FFF2-40B4-BE49-F238E27FC236}">
                <a16:creationId xmlns:a16="http://schemas.microsoft.com/office/drawing/2014/main" id="{D55252F1-6FD2-6EA8-4A7B-ECADB3E77AE1}"/>
              </a:ext>
            </a:extLst>
          </p:cNvPr>
          <p:cNvPicPr preferRelativeResize="0"/>
          <p:nvPr/>
        </p:nvPicPr>
        <p:blipFill rotWithShape="1">
          <a:blip r:embed="rId3">
            <a:alphaModFix/>
          </a:blip>
          <a:srcRect t="20339" b="43078"/>
          <a:stretch/>
        </p:blipFill>
        <p:spPr>
          <a:xfrm>
            <a:off x="1" y="3262924"/>
            <a:ext cx="9143999" cy="1880576"/>
          </a:xfrm>
          <a:prstGeom prst="rect">
            <a:avLst/>
          </a:prstGeom>
          <a:noFill/>
          <a:ln>
            <a:noFill/>
          </a:ln>
        </p:spPr>
      </p:pic>
      <p:sp>
        <p:nvSpPr>
          <p:cNvPr id="8" name="TextBox 7">
            <a:extLst>
              <a:ext uri="{FF2B5EF4-FFF2-40B4-BE49-F238E27FC236}">
                <a16:creationId xmlns:a16="http://schemas.microsoft.com/office/drawing/2014/main" id="{95B562BD-AB0A-33CA-AE1A-907F0409EBBF}"/>
              </a:ext>
            </a:extLst>
          </p:cNvPr>
          <p:cNvSpPr txBox="1"/>
          <p:nvPr/>
        </p:nvSpPr>
        <p:spPr>
          <a:xfrm>
            <a:off x="1632383" y="-74916"/>
            <a:ext cx="6483927" cy="1077218"/>
          </a:xfrm>
          <a:prstGeom prst="rect">
            <a:avLst/>
          </a:prstGeom>
          <a:noFill/>
        </p:spPr>
        <p:txBody>
          <a:bodyPr wrap="square">
            <a:spAutoFit/>
          </a:bodyPr>
          <a:lstStyle/>
          <a:p>
            <a:pPr algn="ctr"/>
            <a:r>
              <a:rPr kumimoji="0" lang="en" sz="3200" b="0" i="0" u="none" strike="noStrike" kern="0" cap="none" spc="0" normalizeH="0" baseline="0" noProof="0" dirty="0">
                <a:ln>
                  <a:noFill/>
                </a:ln>
                <a:solidFill>
                  <a:srgbClr val="000000"/>
                </a:solidFill>
                <a:effectLst/>
                <a:uLnTx/>
                <a:uFillTx/>
                <a:latin typeface="DM Serif Display"/>
                <a:sym typeface="DM Serif Display"/>
              </a:rPr>
              <a:t>How to Place a Request : Step 2 Fill Out the Request Form  </a:t>
            </a:r>
            <a:endParaRPr lang="en-US" dirty="0"/>
          </a:p>
        </p:txBody>
      </p:sp>
      <p:pic>
        <p:nvPicPr>
          <p:cNvPr id="10" name="Picture 9" descr=" ">
            <a:extLst>
              <a:ext uri="{FF2B5EF4-FFF2-40B4-BE49-F238E27FC236}">
                <a16:creationId xmlns:a16="http://schemas.microsoft.com/office/drawing/2014/main" id="{7F43D54E-B707-5655-6975-D4F0637201D3}"/>
              </a:ext>
            </a:extLst>
          </p:cNvPr>
          <p:cNvPicPr>
            <a:picLocks noChangeAspect="1"/>
          </p:cNvPicPr>
          <p:nvPr/>
        </p:nvPicPr>
        <p:blipFill>
          <a:blip r:embed="rId4"/>
          <a:stretch>
            <a:fillRect/>
          </a:stretch>
        </p:blipFill>
        <p:spPr>
          <a:xfrm>
            <a:off x="429491" y="1002302"/>
            <a:ext cx="8624454" cy="4033824"/>
          </a:xfrm>
          <a:prstGeom prst="rect">
            <a:avLst/>
          </a:prstGeom>
        </p:spPr>
      </p:pic>
      <p:sp>
        <p:nvSpPr>
          <p:cNvPr id="438" name="Google Shape;438;p46">
            <a:extLst>
              <a:ext uri="{FF2B5EF4-FFF2-40B4-BE49-F238E27FC236}">
                <a16:creationId xmlns:a16="http://schemas.microsoft.com/office/drawing/2014/main" id="{31D0AA05-594F-A798-9955-9405A8FA3356}"/>
              </a:ext>
            </a:extLst>
          </p:cNvPr>
          <p:cNvSpPr/>
          <p:nvPr/>
        </p:nvSpPr>
        <p:spPr>
          <a:xfrm>
            <a:off x="5652654" y="1423916"/>
            <a:ext cx="3241965" cy="3452884"/>
          </a:xfrm>
          <a:prstGeom prst="rect">
            <a:avLst/>
          </a:prstGeom>
          <a:solidFill>
            <a:schemeClr val="lt1"/>
          </a:solidFill>
          <a:ln>
            <a:noFill/>
          </a:ln>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en-US" dirty="0"/>
              <a:t>On the image to left you will see an example of what a filled-out  book request form looks like.  </a:t>
            </a:r>
          </a:p>
          <a:p>
            <a:pPr marL="0" lvl="0" indent="0" algn="l" rtl="0">
              <a:spcBef>
                <a:spcPts val="0"/>
              </a:spcBef>
              <a:spcAft>
                <a:spcPts val="0"/>
              </a:spcAft>
              <a:buNone/>
            </a:pPr>
            <a:endParaRPr lang="en-US" dirty="0"/>
          </a:p>
          <a:p>
            <a:pPr marL="285750" lvl="0" indent="-285750" algn="l" rtl="0">
              <a:spcBef>
                <a:spcPts val="0"/>
              </a:spcBef>
              <a:spcAft>
                <a:spcPts val="0"/>
              </a:spcAft>
              <a:buFont typeface="Arial" panose="020B0604020202020204" pitchFamily="34" charset="0"/>
              <a:buChar char="•"/>
            </a:pPr>
            <a:r>
              <a:rPr lang="en-US" dirty="0"/>
              <a:t>For a quicker turn around time, it is important to fill out as much detail as you can so that we can quickly send it out to other lenders. Incomplete request may cause a delay due to verifying the citation. </a:t>
            </a:r>
          </a:p>
          <a:p>
            <a:pPr marL="0" lvl="0" indent="0" algn="l" rtl="0">
              <a:spcBef>
                <a:spcPts val="0"/>
              </a:spcBef>
              <a:spcAft>
                <a:spcPts val="0"/>
              </a:spcAft>
              <a:buNone/>
            </a:pPr>
            <a:r>
              <a:rPr lang="en-US" dirty="0"/>
              <a:t> </a:t>
            </a:r>
          </a:p>
          <a:p>
            <a:pPr marL="285750" lvl="0" indent="-285750" algn="l" rtl="0">
              <a:spcBef>
                <a:spcPts val="0"/>
              </a:spcBef>
              <a:spcAft>
                <a:spcPts val="0"/>
              </a:spcAft>
              <a:buFont typeface="Arial" panose="020B0604020202020204" pitchFamily="34" charset="0"/>
              <a:buChar char="•"/>
            </a:pPr>
            <a:r>
              <a:rPr lang="en-US" dirty="0"/>
              <a:t>Once all the information is filled out you can hit submit and wait to be notified via email when the item arrives. </a:t>
            </a:r>
            <a:endParaRPr dirty="0"/>
          </a:p>
        </p:txBody>
      </p:sp>
    </p:spTree>
    <p:extLst>
      <p:ext uri="{BB962C8B-B14F-4D97-AF65-F5344CB8AC3E}">
        <p14:creationId xmlns:p14="http://schemas.microsoft.com/office/powerpoint/2010/main" val="1344088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6">
          <a:extLst>
            <a:ext uri="{FF2B5EF4-FFF2-40B4-BE49-F238E27FC236}">
              <a16:creationId xmlns:a16="http://schemas.microsoft.com/office/drawing/2014/main" id="{9259C410-4F53-0DCD-D75F-F7D2BBED334A}"/>
            </a:ext>
          </a:extLst>
        </p:cNvPr>
        <p:cNvGrpSpPr/>
        <p:nvPr/>
      </p:nvGrpSpPr>
      <p:grpSpPr>
        <a:xfrm>
          <a:off x="0" y="0"/>
          <a:ext cx="0" cy="0"/>
          <a:chOff x="0" y="0"/>
          <a:chExt cx="0" cy="0"/>
        </a:xfrm>
      </p:grpSpPr>
      <p:pic>
        <p:nvPicPr>
          <p:cNvPr id="437" name="Google Shape;437;p46">
            <a:extLst>
              <a:ext uri="{FF2B5EF4-FFF2-40B4-BE49-F238E27FC236}">
                <a16:creationId xmlns:a16="http://schemas.microsoft.com/office/drawing/2014/main" id="{12AF0996-8A7B-742A-360B-C773F5B357F2}"/>
              </a:ext>
            </a:extLst>
          </p:cNvPr>
          <p:cNvPicPr preferRelativeResize="0"/>
          <p:nvPr/>
        </p:nvPicPr>
        <p:blipFill rotWithShape="1">
          <a:blip r:embed="rId3">
            <a:alphaModFix/>
          </a:blip>
          <a:srcRect t="20339" b="43078"/>
          <a:stretch/>
        </p:blipFill>
        <p:spPr>
          <a:xfrm>
            <a:off x="1" y="3262924"/>
            <a:ext cx="9143999" cy="1880576"/>
          </a:xfrm>
          <a:prstGeom prst="rect">
            <a:avLst/>
          </a:prstGeom>
          <a:noFill/>
          <a:ln>
            <a:noFill/>
          </a:ln>
        </p:spPr>
      </p:pic>
      <p:sp>
        <p:nvSpPr>
          <p:cNvPr id="8" name="TextBox 7">
            <a:extLst>
              <a:ext uri="{FF2B5EF4-FFF2-40B4-BE49-F238E27FC236}">
                <a16:creationId xmlns:a16="http://schemas.microsoft.com/office/drawing/2014/main" id="{557CC721-454C-B3AB-7A7A-455E06AFA4BB}"/>
              </a:ext>
            </a:extLst>
          </p:cNvPr>
          <p:cNvSpPr txBox="1"/>
          <p:nvPr/>
        </p:nvSpPr>
        <p:spPr>
          <a:xfrm>
            <a:off x="1632383" y="-74916"/>
            <a:ext cx="6483927" cy="1077218"/>
          </a:xfrm>
          <a:prstGeom prst="rect">
            <a:avLst/>
          </a:prstGeom>
          <a:noFill/>
        </p:spPr>
        <p:txBody>
          <a:bodyPr wrap="square">
            <a:spAutoFit/>
          </a:bodyPr>
          <a:lstStyle/>
          <a:p>
            <a:pPr algn="ctr"/>
            <a:r>
              <a:rPr kumimoji="0" lang="en" sz="3200" b="0" i="0" u="none" strike="noStrike" kern="0" cap="none" spc="0" normalizeH="0" baseline="0" noProof="0" dirty="0">
                <a:ln>
                  <a:noFill/>
                </a:ln>
                <a:solidFill>
                  <a:srgbClr val="000000"/>
                </a:solidFill>
                <a:effectLst/>
                <a:uLnTx/>
                <a:uFillTx/>
                <a:latin typeface="DM Serif Display"/>
                <a:sym typeface="DM Serif Display"/>
              </a:rPr>
              <a:t>How to Place a Request *Bonus</a:t>
            </a:r>
            <a:r>
              <a:rPr kumimoji="0" lang="en" sz="3200" b="0" i="0" u="none" strike="noStrike" kern="0" cap="none" spc="0" normalizeH="0" baseline="0" noProof="0">
                <a:ln>
                  <a:noFill/>
                </a:ln>
                <a:solidFill>
                  <a:srgbClr val="000000"/>
                </a:solidFill>
                <a:effectLst/>
                <a:uLnTx/>
                <a:uFillTx/>
                <a:latin typeface="DM Serif Display"/>
                <a:sym typeface="DM Serif Display"/>
              </a:rPr>
              <a:t>*: Addressing Accessibility </a:t>
            </a:r>
            <a:r>
              <a:rPr kumimoji="0" lang="en" sz="3200" b="0" i="0" u="none" strike="noStrike" kern="0" cap="none" spc="0" normalizeH="0" baseline="0" noProof="0" dirty="0">
                <a:ln>
                  <a:noFill/>
                </a:ln>
                <a:solidFill>
                  <a:srgbClr val="000000"/>
                </a:solidFill>
                <a:effectLst/>
                <a:uLnTx/>
                <a:uFillTx/>
                <a:latin typeface="DM Serif Display"/>
                <a:sym typeface="DM Serif Display"/>
              </a:rPr>
              <a:t>Needs </a:t>
            </a:r>
            <a:endParaRPr lang="en-US" dirty="0"/>
          </a:p>
        </p:txBody>
      </p:sp>
      <p:pic>
        <p:nvPicPr>
          <p:cNvPr id="10" name="Picture 9" descr=" ">
            <a:extLst>
              <a:ext uri="{FF2B5EF4-FFF2-40B4-BE49-F238E27FC236}">
                <a16:creationId xmlns:a16="http://schemas.microsoft.com/office/drawing/2014/main" id="{F6261400-CA30-E073-B944-9AABAC70E165}"/>
              </a:ext>
            </a:extLst>
          </p:cNvPr>
          <p:cNvPicPr>
            <a:picLocks noChangeAspect="1"/>
          </p:cNvPicPr>
          <p:nvPr/>
        </p:nvPicPr>
        <p:blipFill>
          <a:blip r:embed="rId4"/>
          <a:stretch>
            <a:fillRect/>
          </a:stretch>
        </p:blipFill>
        <p:spPr>
          <a:xfrm>
            <a:off x="242454" y="1002302"/>
            <a:ext cx="8624454" cy="4033824"/>
          </a:xfrm>
          <a:prstGeom prst="rect">
            <a:avLst/>
          </a:prstGeom>
        </p:spPr>
      </p:pic>
      <p:sp>
        <p:nvSpPr>
          <p:cNvPr id="438" name="Google Shape;438;p46">
            <a:extLst>
              <a:ext uri="{FF2B5EF4-FFF2-40B4-BE49-F238E27FC236}">
                <a16:creationId xmlns:a16="http://schemas.microsoft.com/office/drawing/2014/main" id="{33C50CEC-075C-E6D0-A2BC-FD547066DA2E}"/>
              </a:ext>
            </a:extLst>
          </p:cNvPr>
          <p:cNvSpPr/>
          <p:nvPr/>
        </p:nvSpPr>
        <p:spPr>
          <a:xfrm>
            <a:off x="5527964" y="1416988"/>
            <a:ext cx="3241965" cy="3452884"/>
          </a:xfrm>
          <a:prstGeom prst="rect">
            <a:avLst/>
          </a:prstGeom>
          <a:solidFill>
            <a:schemeClr val="lt1"/>
          </a:solidFill>
          <a:ln>
            <a:noFill/>
          </a:ln>
        </p:spPr>
        <p:txBody>
          <a:bodyPr spcFirstLastPara="1" wrap="square" lIns="91425" tIns="91425" rIns="91425" bIns="91425" anchor="ctr" anchorCtr="0">
            <a:noAutofit/>
          </a:bodyPr>
          <a:lstStyle/>
          <a:p>
            <a:pPr marL="171450" lvl="0" indent="-171450">
              <a:buFont typeface="Arial" panose="020B0604020202020204" pitchFamily="34" charset="0"/>
              <a:buChar char="•"/>
            </a:pPr>
            <a:r>
              <a:rPr lang="en-US" sz="1000" dirty="0"/>
              <a:t>Our department is committed to ensuring that all patrons have equitable access to various materials and services.  </a:t>
            </a:r>
          </a:p>
          <a:p>
            <a:pPr marL="285750" lvl="0" indent="-285750">
              <a:buFont typeface="Arial" panose="020B0604020202020204" pitchFamily="34" charset="0"/>
              <a:buChar char="•"/>
            </a:pPr>
            <a:r>
              <a:rPr lang="en-US" sz="1000" u="sng" dirty="0"/>
              <a:t>Accessible Services Include</a:t>
            </a:r>
            <a:r>
              <a:rPr lang="en-US" sz="1000" dirty="0"/>
              <a:t>:</a:t>
            </a:r>
          </a:p>
          <a:p>
            <a:pPr lvl="8"/>
            <a:r>
              <a:rPr lang="en-US" sz="1000" dirty="0"/>
              <a:t>	Alternative format request such as: OCR enabled pdfs, large print or high contrast print versions, extended loan periods, and flexible pick-up options. </a:t>
            </a:r>
          </a:p>
          <a:p>
            <a:pPr marL="171450" lvl="6" indent="-171450">
              <a:buFont typeface="Arial" panose="020B0604020202020204" pitchFamily="34" charset="0"/>
              <a:buChar char="•"/>
            </a:pPr>
            <a:r>
              <a:rPr lang="en-US" sz="1000" dirty="0"/>
              <a:t>If you need us to make any accessibility accommodations, you can leave us a note in the request form to let us know what accommodations you need, contact us by email </a:t>
            </a:r>
            <a:r>
              <a:rPr lang="en-US" sz="1000" dirty="0">
                <a:hlinkClick r:id="rId5"/>
              </a:rPr>
              <a:t>ILLinfo@uark.edu</a:t>
            </a:r>
            <a:r>
              <a:rPr lang="en-US" sz="1000" dirty="0"/>
              <a:t>,  phone 479-575-5311, or stop by our office RM 212 in Mullins. </a:t>
            </a:r>
          </a:p>
          <a:p>
            <a:pPr marL="171450" lvl="6" indent="-171450">
              <a:buFont typeface="Arial" panose="020B0604020202020204" pitchFamily="34" charset="0"/>
              <a:buChar char="•"/>
            </a:pPr>
            <a:endParaRPr lang="en-US" sz="1000" dirty="0"/>
          </a:p>
          <a:p>
            <a:pPr marL="171450" lvl="6" indent="-171450">
              <a:buFont typeface="Arial" panose="020B0604020202020204" pitchFamily="34" charset="0"/>
              <a:buChar char="•"/>
            </a:pPr>
            <a:r>
              <a:rPr lang="en-US" sz="1000" dirty="0"/>
              <a:t>Please note that there are limitations to services accessibility services we can provide in the case of non-English or low quality scans. For additional assistance under those circumstances, you can contact the Center for Educational Access </a:t>
            </a:r>
            <a:r>
              <a:rPr lang="en-US" sz="1000" u="sng" dirty="0">
                <a:hlinkClick r:id="rId6" tooltip="Original URL: https://cea.uark.edu/resources/software/. Click or tap if you trust this link."/>
              </a:rPr>
              <a:t>https://cea.uark.edu/resources/software/</a:t>
            </a:r>
            <a:r>
              <a:rPr lang="en-US" sz="1000" dirty="0"/>
              <a:t> for other options.</a:t>
            </a:r>
            <a:endParaRPr sz="1000" dirty="0"/>
          </a:p>
        </p:txBody>
      </p:sp>
      <p:sp>
        <p:nvSpPr>
          <p:cNvPr id="3" name="Oval 2">
            <a:extLst>
              <a:ext uri="{FF2B5EF4-FFF2-40B4-BE49-F238E27FC236}">
                <a16:creationId xmlns:a16="http://schemas.microsoft.com/office/drawing/2014/main" id="{85E4CDB5-4CB2-6744-153B-6FFDC99B5C45}"/>
              </a:ext>
            </a:extLst>
          </p:cNvPr>
          <p:cNvSpPr/>
          <p:nvPr/>
        </p:nvSpPr>
        <p:spPr>
          <a:xfrm>
            <a:off x="3158836" y="4703618"/>
            <a:ext cx="2369128" cy="332508"/>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EA39F3B9-A509-58B5-2A1A-1920E2C426E2}"/>
              </a:ext>
            </a:extLst>
          </p:cNvPr>
          <p:cNvSpPr/>
          <p:nvPr/>
        </p:nvSpPr>
        <p:spPr>
          <a:xfrm>
            <a:off x="2165461" y="4758046"/>
            <a:ext cx="914401" cy="173182"/>
          </a:xfrm>
          <a:prstGeom prst="right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0BC7DE0-FE28-B929-0D60-178E9451A701}"/>
              </a:ext>
            </a:extLst>
          </p:cNvPr>
          <p:cNvSpPr txBox="1"/>
          <p:nvPr/>
        </p:nvSpPr>
        <p:spPr>
          <a:xfrm>
            <a:off x="321731" y="4482128"/>
            <a:ext cx="1882840" cy="553998"/>
          </a:xfrm>
          <a:prstGeom prst="rect">
            <a:avLst/>
          </a:prstGeom>
          <a:noFill/>
        </p:spPr>
        <p:txBody>
          <a:bodyPr wrap="square" rtlCol="0">
            <a:spAutoFit/>
          </a:bodyPr>
          <a:lstStyle/>
          <a:p>
            <a:r>
              <a:rPr lang="en-US" sz="1000" dirty="0"/>
              <a:t>You can leave any request or questions about accessibility accommodations here. </a:t>
            </a:r>
          </a:p>
        </p:txBody>
      </p:sp>
    </p:spTree>
    <p:extLst>
      <p:ext uri="{BB962C8B-B14F-4D97-AF65-F5344CB8AC3E}">
        <p14:creationId xmlns:p14="http://schemas.microsoft.com/office/powerpoint/2010/main" val="21763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Turnaround Times </a:t>
            </a:r>
            <a:endParaRPr dirty="0"/>
          </a:p>
        </p:txBody>
      </p:sp>
      <p:sp>
        <p:nvSpPr>
          <p:cNvPr id="335" name="Google Shape;335;p39"/>
          <p:cNvSpPr txBox="1">
            <a:spLocks noGrp="1"/>
          </p:cNvSpPr>
          <p:nvPr>
            <p:ph type="title" idx="4294967295"/>
          </p:nvPr>
        </p:nvSpPr>
        <p:spPr>
          <a:xfrm>
            <a:off x="1772208" y="1611163"/>
            <a:ext cx="2180100" cy="31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solidFill>
                  <a:schemeClr val="lt2"/>
                </a:solidFill>
              </a:rPr>
              <a:t>Articles</a:t>
            </a:r>
            <a:endParaRPr sz="2400" dirty="0">
              <a:solidFill>
                <a:schemeClr val="lt2"/>
              </a:solidFill>
            </a:endParaRPr>
          </a:p>
        </p:txBody>
      </p:sp>
      <p:sp>
        <p:nvSpPr>
          <p:cNvPr id="337" name="Google Shape;337;p39"/>
          <p:cNvSpPr txBox="1">
            <a:spLocks noGrp="1"/>
          </p:cNvSpPr>
          <p:nvPr>
            <p:ph type="title" idx="4294967295"/>
          </p:nvPr>
        </p:nvSpPr>
        <p:spPr>
          <a:xfrm>
            <a:off x="1772208" y="2805739"/>
            <a:ext cx="2180100" cy="31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solidFill>
                  <a:schemeClr val="lt2"/>
                </a:solidFill>
              </a:rPr>
              <a:t>Books</a:t>
            </a:r>
            <a:endParaRPr sz="2400" dirty="0">
              <a:solidFill>
                <a:schemeClr val="lt2"/>
              </a:solidFill>
            </a:endParaRPr>
          </a:p>
        </p:txBody>
      </p:sp>
      <p:sp>
        <p:nvSpPr>
          <p:cNvPr id="339" name="Google Shape;339;p39"/>
          <p:cNvSpPr txBox="1">
            <a:spLocks noGrp="1"/>
          </p:cNvSpPr>
          <p:nvPr>
            <p:ph type="title" idx="4294967295"/>
          </p:nvPr>
        </p:nvSpPr>
        <p:spPr>
          <a:xfrm>
            <a:off x="1750350" y="4000315"/>
            <a:ext cx="2180100" cy="27223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solidFill>
                  <a:schemeClr val="lt2"/>
                </a:solidFill>
              </a:rPr>
              <a:t>International Materials</a:t>
            </a:r>
            <a:endParaRPr sz="2400" dirty="0">
              <a:solidFill>
                <a:schemeClr val="lt2"/>
              </a:solidFill>
            </a:endParaRPr>
          </a:p>
        </p:txBody>
      </p:sp>
      <p:sp>
        <p:nvSpPr>
          <p:cNvPr id="341" name="Google Shape;341;p39"/>
          <p:cNvSpPr txBox="1"/>
          <p:nvPr/>
        </p:nvSpPr>
        <p:spPr>
          <a:xfrm>
            <a:off x="876850" y="1404963"/>
            <a:ext cx="725400" cy="725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800">
              <a:solidFill>
                <a:srgbClr val="000000"/>
              </a:solidFill>
              <a:latin typeface="DM Serif Display"/>
              <a:ea typeface="DM Serif Display"/>
              <a:cs typeface="DM Serif Display"/>
              <a:sym typeface="DM Serif Display"/>
            </a:endParaRPr>
          </a:p>
        </p:txBody>
      </p:sp>
      <p:sp>
        <p:nvSpPr>
          <p:cNvPr id="342" name="Google Shape;342;p39"/>
          <p:cNvSpPr txBox="1"/>
          <p:nvPr/>
        </p:nvSpPr>
        <p:spPr>
          <a:xfrm>
            <a:off x="876850" y="2561988"/>
            <a:ext cx="725400" cy="725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800">
              <a:solidFill>
                <a:srgbClr val="000000"/>
              </a:solidFill>
              <a:latin typeface="DM Serif Display"/>
              <a:ea typeface="DM Serif Display"/>
              <a:cs typeface="DM Serif Display"/>
              <a:sym typeface="DM Serif Display"/>
            </a:endParaRPr>
          </a:p>
        </p:txBody>
      </p:sp>
      <p:sp>
        <p:nvSpPr>
          <p:cNvPr id="343" name="Google Shape;343;p39"/>
          <p:cNvSpPr txBox="1"/>
          <p:nvPr/>
        </p:nvSpPr>
        <p:spPr>
          <a:xfrm>
            <a:off x="876850" y="3719013"/>
            <a:ext cx="725400" cy="725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800">
              <a:solidFill>
                <a:srgbClr val="000000"/>
              </a:solidFill>
              <a:latin typeface="DM Serif Display"/>
              <a:ea typeface="DM Serif Display"/>
              <a:cs typeface="DM Serif Display"/>
              <a:sym typeface="DM Serif Display"/>
            </a:endParaRPr>
          </a:p>
        </p:txBody>
      </p:sp>
      <p:sp>
        <p:nvSpPr>
          <p:cNvPr id="344" name="Google Shape;344;p39"/>
          <p:cNvSpPr txBox="1"/>
          <p:nvPr/>
        </p:nvSpPr>
        <p:spPr>
          <a:xfrm>
            <a:off x="5583900" y="1544025"/>
            <a:ext cx="2840100" cy="888900"/>
          </a:xfrm>
          <a:prstGeom prst="rect">
            <a:avLst/>
          </a:prstGeom>
          <a:noFill/>
          <a:ln>
            <a:noFill/>
          </a:ln>
        </p:spPr>
        <p:txBody>
          <a:bodyPr spcFirstLastPara="1" wrap="square" lIns="91425" tIns="91425" rIns="91425" bIns="91425" anchor="t" anchorCtr="0">
            <a:noAutofit/>
          </a:bodyPr>
          <a:lstStyle/>
          <a:p>
            <a:pPr marL="285750" lvl="0" indent="-285750" algn="l" rtl="0">
              <a:lnSpc>
                <a:spcPct val="100000"/>
              </a:lnSpc>
              <a:spcBef>
                <a:spcPts val="0"/>
              </a:spcBef>
              <a:spcAft>
                <a:spcPts val="0"/>
              </a:spcAft>
              <a:buFont typeface="Arial" panose="020B0604020202020204" pitchFamily="34" charset="0"/>
              <a:buChar char="•"/>
            </a:pPr>
            <a:r>
              <a:rPr lang="en-US" b="1" dirty="0">
                <a:solidFill>
                  <a:schemeClr val="dk1"/>
                </a:solidFill>
                <a:latin typeface="Barlow"/>
                <a:ea typeface="Barlow"/>
                <a:cs typeface="Barlow"/>
                <a:sym typeface="Barlow"/>
              </a:rPr>
              <a:t> 1-3 Days Business Days </a:t>
            </a:r>
            <a:endParaRPr dirty="0">
              <a:solidFill>
                <a:schemeClr val="dk1"/>
              </a:solidFill>
              <a:latin typeface="Barlow"/>
              <a:ea typeface="Barlow"/>
              <a:cs typeface="Barlow"/>
              <a:sym typeface="Barlow"/>
            </a:endParaRPr>
          </a:p>
        </p:txBody>
      </p:sp>
      <p:sp>
        <p:nvSpPr>
          <p:cNvPr id="345" name="Google Shape;345;p39"/>
          <p:cNvSpPr txBox="1"/>
          <p:nvPr/>
        </p:nvSpPr>
        <p:spPr>
          <a:xfrm>
            <a:off x="5583900" y="2442544"/>
            <a:ext cx="2840100" cy="88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b="1" dirty="0">
                <a:solidFill>
                  <a:schemeClr val="dk1"/>
                </a:solidFill>
                <a:latin typeface="Barlow"/>
                <a:ea typeface="Barlow"/>
                <a:cs typeface="Barlow"/>
                <a:sym typeface="Barlow"/>
              </a:rPr>
              <a:t> </a:t>
            </a:r>
          </a:p>
          <a:p>
            <a:pPr marL="285750" lvl="0" indent="-285750" algn="l" rtl="0">
              <a:lnSpc>
                <a:spcPct val="100000"/>
              </a:lnSpc>
              <a:spcBef>
                <a:spcPts val="0"/>
              </a:spcBef>
              <a:spcAft>
                <a:spcPts val="0"/>
              </a:spcAft>
              <a:buFont typeface="Arial" panose="020B0604020202020204" pitchFamily="34" charset="0"/>
              <a:buChar char="•"/>
            </a:pPr>
            <a:r>
              <a:rPr lang="en" b="1" dirty="0">
                <a:solidFill>
                  <a:schemeClr val="dk1"/>
                </a:solidFill>
                <a:latin typeface="Barlow"/>
                <a:ea typeface="Barlow"/>
                <a:cs typeface="Barlow"/>
                <a:sym typeface="Barlow"/>
              </a:rPr>
              <a:t>3-7 Business days </a:t>
            </a:r>
            <a:endParaRPr b="1" dirty="0">
              <a:solidFill>
                <a:schemeClr val="dk1"/>
              </a:solidFill>
              <a:latin typeface="Barlow"/>
              <a:ea typeface="Barlow"/>
              <a:cs typeface="Barlow"/>
              <a:sym typeface="Barlow"/>
            </a:endParaRPr>
          </a:p>
          <a:p>
            <a:pPr marL="139700" lvl="0" algn="l" rtl="0">
              <a:lnSpc>
                <a:spcPct val="100000"/>
              </a:lnSpc>
              <a:spcBef>
                <a:spcPts val="0"/>
              </a:spcBef>
              <a:spcAft>
                <a:spcPts val="0"/>
              </a:spcAft>
              <a:buClr>
                <a:schemeClr val="dk1"/>
              </a:buClr>
              <a:buSzPts val="1400"/>
            </a:pPr>
            <a:endParaRPr dirty="0">
              <a:solidFill>
                <a:schemeClr val="dk1"/>
              </a:solidFill>
              <a:latin typeface="Barlow"/>
              <a:ea typeface="Barlow"/>
              <a:cs typeface="Barlow"/>
              <a:sym typeface="Barlow"/>
            </a:endParaRPr>
          </a:p>
        </p:txBody>
      </p:sp>
      <p:sp>
        <p:nvSpPr>
          <p:cNvPr id="346" name="Google Shape;346;p39"/>
          <p:cNvSpPr txBox="1"/>
          <p:nvPr/>
        </p:nvSpPr>
        <p:spPr>
          <a:xfrm>
            <a:off x="5653173" y="3999963"/>
            <a:ext cx="2840100" cy="888900"/>
          </a:xfrm>
          <a:prstGeom prst="rect">
            <a:avLst/>
          </a:prstGeom>
          <a:noFill/>
          <a:ln>
            <a:noFill/>
          </a:ln>
        </p:spPr>
        <p:txBody>
          <a:bodyPr spcFirstLastPara="1" wrap="square" lIns="91425" tIns="91425" rIns="91425" bIns="91425" anchor="t" anchorCtr="0">
            <a:noAutofit/>
          </a:bodyPr>
          <a:lstStyle/>
          <a:p>
            <a:pPr marL="285750" lvl="0" indent="-285750" algn="l" rtl="0">
              <a:lnSpc>
                <a:spcPct val="100000"/>
              </a:lnSpc>
              <a:spcBef>
                <a:spcPts val="0"/>
              </a:spcBef>
              <a:spcAft>
                <a:spcPts val="0"/>
              </a:spcAft>
              <a:buFont typeface="Arial" panose="020B0604020202020204" pitchFamily="34" charset="0"/>
              <a:buChar char="•"/>
            </a:pPr>
            <a:r>
              <a:rPr lang="en-US" b="1" dirty="0">
                <a:solidFill>
                  <a:schemeClr val="dk1"/>
                </a:solidFill>
                <a:latin typeface="Barlow"/>
                <a:ea typeface="Barlow"/>
                <a:cs typeface="Barlow"/>
                <a:sym typeface="Barlow"/>
              </a:rPr>
              <a:t>1-2 weeks</a:t>
            </a:r>
            <a:endParaRPr dirty="0">
              <a:solidFill>
                <a:schemeClr val="dk1"/>
              </a:solidFill>
              <a:latin typeface="Barlow"/>
              <a:ea typeface="Barlow"/>
              <a:cs typeface="Barlow"/>
              <a:sym typeface="Barlow"/>
            </a:endParaRPr>
          </a:p>
        </p:txBody>
      </p:sp>
      <p:cxnSp>
        <p:nvCxnSpPr>
          <p:cNvPr id="347" name="Google Shape;347;p39"/>
          <p:cNvCxnSpPr/>
          <p:nvPr/>
        </p:nvCxnSpPr>
        <p:spPr>
          <a:xfrm>
            <a:off x="4010550" y="1767663"/>
            <a:ext cx="1283100" cy="0"/>
          </a:xfrm>
          <a:prstGeom prst="straightConnector1">
            <a:avLst/>
          </a:prstGeom>
          <a:noFill/>
          <a:ln w="9525" cap="flat" cmpd="sng">
            <a:solidFill>
              <a:schemeClr val="dk1"/>
            </a:solidFill>
            <a:prstDash val="solid"/>
            <a:round/>
            <a:headEnd type="none" w="med" len="med"/>
            <a:tailEnd type="none" w="med" len="med"/>
          </a:ln>
        </p:spPr>
      </p:cxnSp>
      <p:cxnSp>
        <p:nvCxnSpPr>
          <p:cNvPr id="348" name="Google Shape;348;p39"/>
          <p:cNvCxnSpPr/>
          <p:nvPr/>
        </p:nvCxnSpPr>
        <p:spPr>
          <a:xfrm>
            <a:off x="4010550" y="2924688"/>
            <a:ext cx="1283100" cy="0"/>
          </a:xfrm>
          <a:prstGeom prst="straightConnector1">
            <a:avLst/>
          </a:prstGeom>
          <a:noFill/>
          <a:ln w="9525" cap="flat" cmpd="sng">
            <a:solidFill>
              <a:schemeClr val="dk1"/>
            </a:solidFill>
            <a:prstDash val="solid"/>
            <a:round/>
            <a:headEnd type="none" w="med" len="med"/>
            <a:tailEnd type="none" w="med" len="med"/>
          </a:ln>
        </p:spPr>
      </p:cxnSp>
      <p:cxnSp>
        <p:nvCxnSpPr>
          <p:cNvPr id="349" name="Google Shape;349;p39"/>
          <p:cNvCxnSpPr/>
          <p:nvPr/>
        </p:nvCxnSpPr>
        <p:spPr>
          <a:xfrm>
            <a:off x="4082850" y="4256171"/>
            <a:ext cx="1283100" cy="0"/>
          </a:xfrm>
          <a:prstGeom prst="straightConnector1">
            <a:avLst/>
          </a:prstGeom>
          <a:noFill/>
          <a:ln w="9525" cap="flat" cmpd="sng">
            <a:solidFill>
              <a:schemeClr val="dk1"/>
            </a:solidFill>
            <a:prstDash val="solid"/>
            <a:round/>
            <a:headEnd type="none" w="med" len="med"/>
            <a:tailEnd type="none" w="med" len="med"/>
          </a:ln>
        </p:spPr>
      </p:cxnSp>
      <p:sp>
        <p:nvSpPr>
          <p:cNvPr id="350" name="Google Shape;350;p39"/>
          <p:cNvSpPr/>
          <p:nvPr/>
        </p:nvSpPr>
        <p:spPr>
          <a:xfrm>
            <a:off x="-100" y="4737025"/>
            <a:ext cx="9144000" cy="406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9"/>
          <p:cNvSpPr/>
          <p:nvPr/>
        </p:nvSpPr>
        <p:spPr>
          <a:xfrm>
            <a:off x="1051741" y="3895314"/>
            <a:ext cx="375620" cy="372441"/>
          </a:xfrm>
          <a:custGeom>
            <a:avLst/>
            <a:gdLst/>
            <a:ahLst/>
            <a:cxnLst/>
            <a:rect l="l" t="t" r="r" b="b"/>
            <a:pathLst>
              <a:path w="12761" h="12653" extrusionOk="0">
                <a:moveTo>
                  <a:pt x="6396" y="866"/>
                </a:moveTo>
                <a:lnTo>
                  <a:pt x="11469" y="3796"/>
                </a:lnTo>
                <a:cubicBezTo>
                  <a:pt x="8759" y="5340"/>
                  <a:pt x="12729" y="3072"/>
                  <a:pt x="6396" y="6695"/>
                </a:cubicBezTo>
                <a:cubicBezTo>
                  <a:pt x="1" y="3072"/>
                  <a:pt x="4097" y="5403"/>
                  <a:pt x="1324" y="3796"/>
                </a:cubicBezTo>
                <a:lnTo>
                  <a:pt x="6396" y="866"/>
                </a:lnTo>
                <a:close/>
                <a:moveTo>
                  <a:pt x="10208" y="5498"/>
                </a:moveTo>
                <a:lnTo>
                  <a:pt x="10208" y="8081"/>
                </a:lnTo>
                <a:cubicBezTo>
                  <a:pt x="10177" y="8207"/>
                  <a:pt x="10051" y="8365"/>
                  <a:pt x="9925" y="8428"/>
                </a:cubicBezTo>
                <a:cubicBezTo>
                  <a:pt x="9312" y="8970"/>
                  <a:pt x="7887" y="9300"/>
                  <a:pt x="6364" y="9300"/>
                </a:cubicBezTo>
                <a:cubicBezTo>
                  <a:pt x="5852" y="9300"/>
                  <a:pt x="5329" y="9263"/>
                  <a:pt x="4821" y="9184"/>
                </a:cubicBezTo>
                <a:cubicBezTo>
                  <a:pt x="4317" y="9121"/>
                  <a:pt x="3718" y="8963"/>
                  <a:pt x="3246" y="8711"/>
                </a:cubicBezTo>
                <a:cubicBezTo>
                  <a:pt x="2994" y="8585"/>
                  <a:pt x="2584" y="8333"/>
                  <a:pt x="2584" y="8050"/>
                </a:cubicBezTo>
                <a:lnTo>
                  <a:pt x="2584" y="5498"/>
                </a:lnTo>
                <a:cubicBezTo>
                  <a:pt x="4412" y="6537"/>
                  <a:pt x="4317" y="6474"/>
                  <a:pt x="6207" y="7545"/>
                </a:cubicBezTo>
                <a:cubicBezTo>
                  <a:pt x="6255" y="7577"/>
                  <a:pt x="6318" y="7593"/>
                  <a:pt x="6385" y="7593"/>
                </a:cubicBezTo>
                <a:cubicBezTo>
                  <a:pt x="6452" y="7593"/>
                  <a:pt x="6522" y="7577"/>
                  <a:pt x="6585" y="7545"/>
                </a:cubicBezTo>
                <a:cubicBezTo>
                  <a:pt x="6617" y="7482"/>
                  <a:pt x="9925" y="5592"/>
                  <a:pt x="10208" y="5498"/>
                </a:cubicBezTo>
                <a:close/>
                <a:moveTo>
                  <a:pt x="6385" y="0"/>
                </a:moveTo>
                <a:cubicBezTo>
                  <a:pt x="6318" y="0"/>
                  <a:pt x="6255" y="16"/>
                  <a:pt x="6207" y="47"/>
                </a:cubicBezTo>
                <a:lnTo>
                  <a:pt x="284" y="3450"/>
                </a:lnTo>
                <a:cubicBezTo>
                  <a:pt x="1" y="3607"/>
                  <a:pt x="1" y="3985"/>
                  <a:pt x="284" y="4143"/>
                </a:cubicBezTo>
                <a:lnTo>
                  <a:pt x="1797" y="4962"/>
                </a:lnTo>
                <a:lnTo>
                  <a:pt x="1797" y="8018"/>
                </a:lnTo>
                <a:cubicBezTo>
                  <a:pt x="1797" y="8711"/>
                  <a:pt x="2458" y="9215"/>
                  <a:pt x="3088" y="9499"/>
                </a:cubicBezTo>
                <a:cubicBezTo>
                  <a:pt x="3994" y="9903"/>
                  <a:pt x="5215" y="10104"/>
                  <a:pt x="6430" y="10104"/>
                </a:cubicBezTo>
                <a:cubicBezTo>
                  <a:pt x="7963" y="10104"/>
                  <a:pt x="9488" y="9785"/>
                  <a:pt x="10366" y="9152"/>
                </a:cubicBezTo>
                <a:cubicBezTo>
                  <a:pt x="10776" y="8869"/>
                  <a:pt x="11091" y="8491"/>
                  <a:pt x="11091" y="8018"/>
                </a:cubicBezTo>
                <a:lnTo>
                  <a:pt x="11091" y="4962"/>
                </a:lnTo>
                <a:lnTo>
                  <a:pt x="11941" y="4490"/>
                </a:lnTo>
                <a:lnTo>
                  <a:pt x="11941" y="12208"/>
                </a:lnTo>
                <a:cubicBezTo>
                  <a:pt x="11941" y="12429"/>
                  <a:pt x="12099" y="12618"/>
                  <a:pt x="12288" y="12649"/>
                </a:cubicBezTo>
                <a:cubicBezTo>
                  <a:pt x="12306" y="12652"/>
                  <a:pt x="12325" y="12653"/>
                  <a:pt x="12343" y="12653"/>
                </a:cubicBezTo>
                <a:cubicBezTo>
                  <a:pt x="12571" y="12653"/>
                  <a:pt x="12760" y="12475"/>
                  <a:pt x="12760" y="12271"/>
                </a:cubicBezTo>
                <a:lnTo>
                  <a:pt x="12760" y="3796"/>
                </a:lnTo>
                <a:cubicBezTo>
                  <a:pt x="12729" y="3639"/>
                  <a:pt x="12666" y="3513"/>
                  <a:pt x="12508" y="3450"/>
                </a:cubicBezTo>
                <a:lnTo>
                  <a:pt x="6585" y="47"/>
                </a:lnTo>
                <a:cubicBezTo>
                  <a:pt x="6522" y="16"/>
                  <a:pt x="6452" y="0"/>
                  <a:pt x="6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9"/>
          <p:cNvSpPr/>
          <p:nvPr/>
        </p:nvSpPr>
        <p:spPr>
          <a:xfrm>
            <a:off x="1077249" y="1581258"/>
            <a:ext cx="324609" cy="372824"/>
          </a:xfrm>
          <a:custGeom>
            <a:avLst/>
            <a:gdLst/>
            <a:ahLst/>
            <a:cxnLst/>
            <a:rect l="l" t="t" r="r" b="b"/>
            <a:pathLst>
              <a:path w="11028" h="12666" extrusionOk="0">
                <a:moveTo>
                  <a:pt x="8538" y="820"/>
                </a:moveTo>
                <a:lnTo>
                  <a:pt x="8538" y="2710"/>
                </a:lnTo>
                <a:lnTo>
                  <a:pt x="8412" y="2584"/>
                </a:lnTo>
                <a:cubicBezTo>
                  <a:pt x="8333" y="2505"/>
                  <a:pt x="8223" y="2466"/>
                  <a:pt x="8113" y="2466"/>
                </a:cubicBezTo>
                <a:cubicBezTo>
                  <a:pt x="8003" y="2466"/>
                  <a:pt x="7892" y="2505"/>
                  <a:pt x="7814" y="2584"/>
                </a:cubicBezTo>
                <a:lnTo>
                  <a:pt x="7719" y="2710"/>
                </a:lnTo>
                <a:lnTo>
                  <a:pt x="7719" y="820"/>
                </a:lnTo>
                <a:close/>
                <a:moveTo>
                  <a:pt x="10177" y="820"/>
                </a:moveTo>
                <a:lnTo>
                  <a:pt x="10177" y="9357"/>
                </a:lnTo>
                <a:lnTo>
                  <a:pt x="2458" y="9357"/>
                </a:lnTo>
                <a:lnTo>
                  <a:pt x="2458" y="820"/>
                </a:lnTo>
                <a:lnTo>
                  <a:pt x="6869" y="820"/>
                </a:lnTo>
                <a:lnTo>
                  <a:pt x="6869" y="3687"/>
                </a:lnTo>
                <a:cubicBezTo>
                  <a:pt x="6869" y="3813"/>
                  <a:pt x="6932" y="3970"/>
                  <a:pt x="7026" y="4033"/>
                </a:cubicBezTo>
                <a:cubicBezTo>
                  <a:pt x="7100" y="4093"/>
                  <a:pt x="7196" y="4124"/>
                  <a:pt x="7292" y="4124"/>
                </a:cubicBezTo>
                <a:cubicBezTo>
                  <a:pt x="7400" y="4124"/>
                  <a:pt x="7510" y="4085"/>
                  <a:pt x="7593" y="4002"/>
                </a:cubicBezTo>
                <a:lnTo>
                  <a:pt x="8129" y="3466"/>
                </a:lnTo>
                <a:lnTo>
                  <a:pt x="8664" y="3970"/>
                </a:lnTo>
                <a:cubicBezTo>
                  <a:pt x="8719" y="4024"/>
                  <a:pt x="8844" y="4102"/>
                  <a:pt x="8958" y="4102"/>
                </a:cubicBezTo>
                <a:cubicBezTo>
                  <a:pt x="8976" y="4102"/>
                  <a:pt x="8994" y="4100"/>
                  <a:pt x="9011" y="4096"/>
                </a:cubicBezTo>
                <a:cubicBezTo>
                  <a:pt x="9200" y="4033"/>
                  <a:pt x="9357" y="3876"/>
                  <a:pt x="9357" y="3687"/>
                </a:cubicBezTo>
                <a:lnTo>
                  <a:pt x="9357" y="820"/>
                </a:lnTo>
                <a:close/>
                <a:moveTo>
                  <a:pt x="1639" y="851"/>
                </a:moveTo>
                <a:lnTo>
                  <a:pt x="1639" y="9326"/>
                </a:lnTo>
                <a:cubicBezTo>
                  <a:pt x="1355" y="9326"/>
                  <a:pt x="1103" y="9389"/>
                  <a:pt x="820" y="9546"/>
                </a:cubicBezTo>
                <a:lnTo>
                  <a:pt x="820" y="2017"/>
                </a:lnTo>
                <a:cubicBezTo>
                  <a:pt x="820" y="1481"/>
                  <a:pt x="1166" y="1040"/>
                  <a:pt x="1639" y="851"/>
                </a:cubicBezTo>
                <a:close/>
                <a:moveTo>
                  <a:pt x="10145" y="10177"/>
                </a:moveTo>
                <a:lnTo>
                  <a:pt x="10145" y="11846"/>
                </a:lnTo>
                <a:lnTo>
                  <a:pt x="1639" y="11846"/>
                </a:lnTo>
                <a:cubicBezTo>
                  <a:pt x="1166" y="11846"/>
                  <a:pt x="820" y="11500"/>
                  <a:pt x="820" y="11027"/>
                </a:cubicBezTo>
                <a:cubicBezTo>
                  <a:pt x="820" y="10555"/>
                  <a:pt x="1166" y="10177"/>
                  <a:pt x="1639" y="10177"/>
                </a:cubicBezTo>
                <a:close/>
                <a:moveTo>
                  <a:pt x="1985" y="0"/>
                </a:moveTo>
                <a:cubicBezTo>
                  <a:pt x="851" y="32"/>
                  <a:pt x="0" y="946"/>
                  <a:pt x="0" y="2017"/>
                </a:cubicBezTo>
                <a:lnTo>
                  <a:pt x="0" y="11027"/>
                </a:lnTo>
                <a:cubicBezTo>
                  <a:pt x="0" y="11909"/>
                  <a:pt x="725" y="12665"/>
                  <a:pt x="1639" y="12665"/>
                </a:cubicBezTo>
                <a:lnTo>
                  <a:pt x="10618" y="12665"/>
                </a:lnTo>
                <a:cubicBezTo>
                  <a:pt x="10870" y="12665"/>
                  <a:pt x="11027" y="12476"/>
                  <a:pt x="11027" y="12224"/>
                </a:cubicBezTo>
                <a:lnTo>
                  <a:pt x="11027" y="379"/>
                </a:lnTo>
                <a:cubicBezTo>
                  <a:pt x="11027" y="189"/>
                  <a:pt x="10807" y="0"/>
                  <a:pt x="10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3" name="Google Shape;353;p39"/>
          <p:cNvGrpSpPr/>
          <p:nvPr/>
        </p:nvGrpSpPr>
        <p:grpSpPr>
          <a:xfrm>
            <a:off x="1051756" y="2737667"/>
            <a:ext cx="375591" cy="374060"/>
            <a:chOff x="-42062025" y="2316000"/>
            <a:chExt cx="319000" cy="317700"/>
          </a:xfrm>
        </p:grpSpPr>
        <p:sp>
          <p:nvSpPr>
            <p:cNvPr id="354" name="Google Shape;354;p39"/>
            <p:cNvSpPr/>
            <p:nvPr/>
          </p:nvSpPr>
          <p:spPr>
            <a:xfrm>
              <a:off x="-41965150" y="2477075"/>
              <a:ext cx="124475" cy="112675"/>
            </a:xfrm>
            <a:custGeom>
              <a:avLst/>
              <a:gdLst/>
              <a:ahLst/>
              <a:cxnLst/>
              <a:rect l="l" t="t" r="r" b="b"/>
              <a:pathLst>
                <a:path w="4979" h="4507" extrusionOk="0">
                  <a:moveTo>
                    <a:pt x="2521" y="1371"/>
                  </a:moveTo>
                  <a:lnTo>
                    <a:pt x="2773" y="1812"/>
                  </a:lnTo>
                  <a:cubicBezTo>
                    <a:pt x="2836" y="1938"/>
                    <a:pt x="2931" y="2001"/>
                    <a:pt x="3088" y="2064"/>
                  </a:cubicBezTo>
                  <a:lnTo>
                    <a:pt x="3592" y="2127"/>
                  </a:lnTo>
                  <a:lnTo>
                    <a:pt x="3151" y="2473"/>
                  </a:lnTo>
                  <a:cubicBezTo>
                    <a:pt x="3088" y="2568"/>
                    <a:pt x="2994" y="2725"/>
                    <a:pt x="3057" y="2851"/>
                  </a:cubicBezTo>
                  <a:lnTo>
                    <a:pt x="3120" y="3355"/>
                  </a:lnTo>
                  <a:lnTo>
                    <a:pt x="2679" y="3103"/>
                  </a:lnTo>
                  <a:cubicBezTo>
                    <a:pt x="2631" y="3072"/>
                    <a:pt x="2568" y="3056"/>
                    <a:pt x="2501" y="3056"/>
                  </a:cubicBezTo>
                  <a:cubicBezTo>
                    <a:pt x="2434" y="3056"/>
                    <a:pt x="2364" y="3072"/>
                    <a:pt x="2301" y="3103"/>
                  </a:cubicBezTo>
                  <a:lnTo>
                    <a:pt x="1860" y="3355"/>
                  </a:lnTo>
                  <a:lnTo>
                    <a:pt x="1954" y="2851"/>
                  </a:lnTo>
                  <a:cubicBezTo>
                    <a:pt x="1986" y="2725"/>
                    <a:pt x="1891" y="2568"/>
                    <a:pt x="1828" y="2473"/>
                  </a:cubicBezTo>
                  <a:lnTo>
                    <a:pt x="1481" y="2127"/>
                  </a:lnTo>
                  <a:lnTo>
                    <a:pt x="1986" y="2064"/>
                  </a:lnTo>
                  <a:cubicBezTo>
                    <a:pt x="2112" y="2064"/>
                    <a:pt x="2206" y="1938"/>
                    <a:pt x="2301" y="1812"/>
                  </a:cubicBezTo>
                  <a:lnTo>
                    <a:pt x="2521" y="1371"/>
                  </a:lnTo>
                  <a:close/>
                  <a:moveTo>
                    <a:pt x="2474" y="0"/>
                  </a:moveTo>
                  <a:cubicBezTo>
                    <a:pt x="2332" y="0"/>
                    <a:pt x="2190" y="79"/>
                    <a:pt x="2112" y="236"/>
                  </a:cubicBezTo>
                  <a:lnTo>
                    <a:pt x="1576" y="1276"/>
                  </a:lnTo>
                  <a:lnTo>
                    <a:pt x="473" y="1434"/>
                  </a:lnTo>
                  <a:cubicBezTo>
                    <a:pt x="127" y="1465"/>
                    <a:pt x="1" y="1906"/>
                    <a:pt x="253" y="2127"/>
                  </a:cubicBezTo>
                  <a:lnTo>
                    <a:pt x="1040" y="2914"/>
                  </a:lnTo>
                  <a:lnTo>
                    <a:pt x="851" y="4017"/>
                  </a:lnTo>
                  <a:cubicBezTo>
                    <a:pt x="802" y="4291"/>
                    <a:pt x="1028" y="4506"/>
                    <a:pt x="1249" y="4506"/>
                  </a:cubicBezTo>
                  <a:cubicBezTo>
                    <a:pt x="1308" y="4506"/>
                    <a:pt x="1366" y="4491"/>
                    <a:pt x="1418" y="4458"/>
                  </a:cubicBezTo>
                  <a:lnTo>
                    <a:pt x="2427" y="3954"/>
                  </a:lnTo>
                  <a:lnTo>
                    <a:pt x="3403" y="4458"/>
                  </a:lnTo>
                  <a:cubicBezTo>
                    <a:pt x="3465" y="4489"/>
                    <a:pt x="3528" y="4503"/>
                    <a:pt x="3589" y="4503"/>
                  </a:cubicBezTo>
                  <a:cubicBezTo>
                    <a:pt x="3839" y="4503"/>
                    <a:pt x="4052" y="4270"/>
                    <a:pt x="4002" y="4017"/>
                  </a:cubicBezTo>
                  <a:lnTo>
                    <a:pt x="3781" y="2914"/>
                  </a:lnTo>
                  <a:lnTo>
                    <a:pt x="4569" y="2127"/>
                  </a:lnTo>
                  <a:cubicBezTo>
                    <a:pt x="4978" y="1906"/>
                    <a:pt x="4821" y="1465"/>
                    <a:pt x="4474" y="1434"/>
                  </a:cubicBezTo>
                  <a:lnTo>
                    <a:pt x="3372" y="1276"/>
                  </a:lnTo>
                  <a:lnTo>
                    <a:pt x="2836" y="236"/>
                  </a:lnTo>
                  <a:cubicBezTo>
                    <a:pt x="2757" y="79"/>
                    <a:pt x="2616" y="0"/>
                    <a:pt x="2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9"/>
            <p:cNvSpPr/>
            <p:nvPr/>
          </p:nvSpPr>
          <p:spPr>
            <a:xfrm>
              <a:off x="-42062025" y="2316000"/>
              <a:ext cx="319000" cy="317700"/>
            </a:xfrm>
            <a:custGeom>
              <a:avLst/>
              <a:gdLst/>
              <a:ahLst/>
              <a:cxnLst/>
              <a:rect l="l" t="t" r="r" b="b"/>
              <a:pathLst>
                <a:path w="12760" h="12708" extrusionOk="0">
                  <a:moveTo>
                    <a:pt x="9610" y="851"/>
                  </a:moveTo>
                  <a:lnTo>
                    <a:pt x="8129" y="2615"/>
                  </a:lnTo>
                  <a:cubicBezTo>
                    <a:pt x="8097" y="2584"/>
                    <a:pt x="8034" y="2584"/>
                    <a:pt x="7940" y="2584"/>
                  </a:cubicBezTo>
                  <a:lnTo>
                    <a:pt x="4821" y="2584"/>
                  </a:lnTo>
                  <a:cubicBezTo>
                    <a:pt x="4758" y="2584"/>
                    <a:pt x="4726" y="2584"/>
                    <a:pt x="4632" y="2615"/>
                  </a:cubicBezTo>
                  <a:lnTo>
                    <a:pt x="3183" y="851"/>
                  </a:lnTo>
                  <a:close/>
                  <a:moveTo>
                    <a:pt x="7530" y="3371"/>
                  </a:moveTo>
                  <a:lnTo>
                    <a:pt x="6396" y="4726"/>
                  </a:lnTo>
                  <a:lnTo>
                    <a:pt x="5293" y="3371"/>
                  </a:lnTo>
                  <a:close/>
                  <a:moveTo>
                    <a:pt x="10555" y="1009"/>
                  </a:moveTo>
                  <a:lnTo>
                    <a:pt x="11783" y="2237"/>
                  </a:lnTo>
                  <a:lnTo>
                    <a:pt x="8759" y="5923"/>
                  </a:lnTo>
                  <a:cubicBezTo>
                    <a:pt x="8255" y="5545"/>
                    <a:pt x="7719" y="5262"/>
                    <a:pt x="7121" y="5136"/>
                  </a:cubicBezTo>
                  <a:lnTo>
                    <a:pt x="10555" y="1009"/>
                  </a:lnTo>
                  <a:close/>
                  <a:moveTo>
                    <a:pt x="2269" y="1040"/>
                  </a:moveTo>
                  <a:lnTo>
                    <a:pt x="5703" y="5199"/>
                  </a:lnTo>
                  <a:cubicBezTo>
                    <a:pt x="5104" y="5293"/>
                    <a:pt x="4506" y="5545"/>
                    <a:pt x="4033" y="5986"/>
                  </a:cubicBezTo>
                  <a:cubicBezTo>
                    <a:pt x="3214" y="4947"/>
                    <a:pt x="1040" y="2269"/>
                    <a:pt x="1040" y="2269"/>
                  </a:cubicBezTo>
                  <a:lnTo>
                    <a:pt x="2269" y="1040"/>
                  </a:lnTo>
                  <a:close/>
                  <a:moveTo>
                    <a:pt x="6349" y="5978"/>
                  </a:moveTo>
                  <a:cubicBezTo>
                    <a:pt x="7097" y="5978"/>
                    <a:pt x="7845" y="6254"/>
                    <a:pt x="8412" y="6805"/>
                  </a:cubicBezTo>
                  <a:lnTo>
                    <a:pt x="8538" y="6932"/>
                  </a:lnTo>
                  <a:cubicBezTo>
                    <a:pt x="8633" y="7026"/>
                    <a:pt x="8727" y="7152"/>
                    <a:pt x="8822" y="7278"/>
                  </a:cubicBezTo>
                  <a:cubicBezTo>
                    <a:pt x="9452" y="8097"/>
                    <a:pt x="9484" y="9168"/>
                    <a:pt x="9137" y="10082"/>
                  </a:cubicBezTo>
                  <a:cubicBezTo>
                    <a:pt x="8662" y="11199"/>
                    <a:pt x="7524" y="11885"/>
                    <a:pt x="6358" y="11885"/>
                  </a:cubicBezTo>
                  <a:cubicBezTo>
                    <a:pt x="5978" y="11885"/>
                    <a:pt x="5595" y="11812"/>
                    <a:pt x="5230" y="11657"/>
                  </a:cubicBezTo>
                  <a:cubicBezTo>
                    <a:pt x="3340" y="10870"/>
                    <a:pt x="2805" y="8412"/>
                    <a:pt x="4159" y="6932"/>
                  </a:cubicBezTo>
                  <a:lnTo>
                    <a:pt x="4285" y="6805"/>
                  </a:lnTo>
                  <a:cubicBezTo>
                    <a:pt x="4852" y="6254"/>
                    <a:pt x="5601" y="5978"/>
                    <a:pt x="6349" y="5978"/>
                  </a:cubicBezTo>
                  <a:close/>
                  <a:moveTo>
                    <a:pt x="2269" y="0"/>
                  </a:moveTo>
                  <a:cubicBezTo>
                    <a:pt x="2143" y="0"/>
                    <a:pt x="2048" y="32"/>
                    <a:pt x="1954" y="95"/>
                  </a:cubicBezTo>
                  <a:lnTo>
                    <a:pt x="158" y="1922"/>
                  </a:lnTo>
                  <a:cubicBezTo>
                    <a:pt x="1" y="2080"/>
                    <a:pt x="1" y="2300"/>
                    <a:pt x="95" y="2458"/>
                  </a:cubicBezTo>
                  <a:lnTo>
                    <a:pt x="3372" y="6522"/>
                  </a:lnTo>
                  <a:cubicBezTo>
                    <a:pt x="1985" y="8255"/>
                    <a:pt x="2395" y="10807"/>
                    <a:pt x="4254" y="12035"/>
                  </a:cubicBezTo>
                  <a:cubicBezTo>
                    <a:pt x="4911" y="12489"/>
                    <a:pt x="5659" y="12708"/>
                    <a:pt x="6397" y="12708"/>
                  </a:cubicBezTo>
                  <a:cubicBezTo>
                    <a:pt x="7606" y="12708"/>
                    <a:pt x="8791" y="12122"/>
                    <a:pt x="9515" y="11027"/>
                  </a:cubicBezTo>
                  <a:cubicBezTo>
                    <a:pt x="10429" y="9641"/>
                    <a:pt x="10397" y="7814"/>
                    <a:pt x="9326" y="6522"/>
                  </a:cubicBezTo>
                  <a:lnTo>
                    <a:pt x="12634" y="2458"/>
                  </a:lnTo>
                  <a:cubicBezTo>
                    <a:pt x="12760" y="2300"/>
                    <a:pt x="12760" y="2080"/>
                    <a:pt x="12603" y="1922"/>
                  </a:cubicBezTo>
                  <a:lnTo>
                    <a:pt x="10775" y="95"/>
                  </a:lnTo>
                  <a:cubicBezTo>
                    <a:pt x="10712" y="32"/>
                    <a:pt x="10555" y="0"/>
                    <a:pt x="10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55"/>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How to Retrieve Your Materials</a:t>
            </a:r>
            <a:endParaRPr dirty="0"/>
          </a:p>
        </p:txBody>
      </p:sp>
      <p:graphicFrame>
        <p:nvGraphicFramePr>
          <p:cNvPr id="615" name="Google Shape;615;p55"/>
          <p:cNvGraphicFramePr/>
          <p:nvPr>
            <p:extLst>
              <p:ext uri="{D42A27DB-BD31-4B8C-83A1-F6EECF244321}">
                <p14:modId xmlns:p14="http://schemas.microsoft.com/office/powerpoint/2010/main" val="1452945818"/>
              </p:ext>
            </p:extLst>
          </p:nvPr>
        </p:nvGraphicFramePr>
        <p:xfrm>
          <a:off x="2627874" y="1664087"/>
          <a:ext cx="6109136" cy="3139320"/>
        </p:xfrm>
        <a:graphic>
          <a:graphicData uri="http://schemas.openxmlformats.org/drawingml/2006/table">
            <a:tbl>
              <a:tblPr>
                <a:noFill/>
                <a:tableStyleId>{CEBE664C-3D42-4228-A92E-C0A8C735DFED}</a:tableStyleId>
              </a:tblPr>
              <a:tblGrid>
                <a:gridCol w="2598503">
                  <a:extLst>
                    <a:ext uri="{9D8B030D-6E8A-4147-A177-3AD203B41FA5}">
                      <a16:colId xmlns:a16="http://schemas.microsoft.com/office/drawing/2014/main" val="20000"/>
                    </a:ext>
                  </a:extLst>
                </a:gridCol>
                <a:gridCol w="3510633">
                  <a:extLst>
                    <a:ext uri="{9D8B030D-6E8A-4147-A177-3AD203B41FA5}">
                      <a16:colId xmlns:a16="http://schemas.microsoft.com/office/drawing/2014/main" val="20001"/>
                    </a:ext>
                  </a:extLst>
                </a:gridCol>
              </a:tblGrid>
              <a:tr h="646899">
                <a:tc>
                  <a:txBody>
                    <a:bodyPr/>
                    <a:lstStyle/>
                    <a:p>
                      <a:pPr marL="0" lvl="0" indent="0" algn="l" rtl="0">
                        <a:spcBef>
                          <a:spcPts val="0"/>
                        </a:spcBef>
                        <a:spcAft>
                          <a:spcPts val="0"/>
                        </a:spcAft>
                        <a:buNone/>
                      </a:pPr>
                      <a:r>
                        <a:rPr lang="en" sz="2000" dirty="0">
                          <a:solidFill>
                            <a:schemeClr val="dk1"/>
                          </a:solidFill>
                          <a:latin typeface="DM Serif Display"/>
                          <a:ea typeface="DM Serif Display"/>
                          <a:cs typeface="DM Serif Display"/>
                          <a:sym typeface="DM Serif Display"/>
                        </a:rPr>
                        <a:t>Article/ Chapter Scans </a:t>
                      </a:r>
                      <a:endParaRPr sz="2000" dirty="0">
                        <a:solidFill>
                          <a:schemeClr val="dk1"/>
                        </a:solidFill>
                        <a:latin typeface="DM Serif Display"/>
                        <a:ea typeface="DM Serif Display"/>
                        <a:cs typeface="DM Serif Display"/>
                        <a:sym typeface="DM Serif Display"/>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r" rtl="0">
                        <a:spcBef>
                          <a:spcPts val="0"/>
                        </a:spcBef>
                        <a:spcAft>
                          <a:spcPts val="0"/>
                        </a:spcAft>
                        <a:buNone/>
                      </a:pPr>
                      <a:r>
                        <a:rPr lang="en" dirty="0">
                          <a:solidFill>
                            <a:schemeClr val="dk1"/>
                          </a:solidFill>
                          <a:latin typeface="Barlow"/>
                          <a:ea typeface="Barlow"/>
                          <a:cs typeface="Barlow"/>
                          <a:sym typeface="Barlow"/>
                        </a:rPr>
                        <a:t>Articles and Chapter scans can be retrieved through your ILL Account . </a:t>
                      </a:r>
                      <a:endParaRPr dirty="0">
                        <a:solidFill>
                          <a:schemeClr val="dk1"/>
                        </a:solidFill>
                        <a:latin typeface="Barlow"/>
                        <a:ea typeface="Barlow"/>
                        <a:cs typeface="Barlow"/>
                        <a:sym typeface="Barlow"/>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814619">
                <a:tc>
                  <a:txBody>
                    <a:bodyPr/>
                    <a:lstStyle/>
                    <a:p>
                      <a:pPr marL="0" lvl="0" indent="0" algn="l" rtl="0">
                        <a:spcBef>
                          <a:spcPts val="0"/>
                        </a:spcBef>
                        <a:spcAft>
                          <a:spcPts val="0"/>
                        </a:spcAft>
                        <a:buNone/>
                      </a:pPr>
                      <a:r>
                        <a:rPr lang="en" sz="2000" dirty="0">
                          <a:solidFill>
                            <a:schemeClr val="dk1"/>
                          </a:solidFill>
                          <a:latin typeface="DM Serif Display"/>
                          <a:ea typeface="DM Serif Display"/>
                          <a:cs typeface="DM Serif Display"/>
                          <a:sym typeface="DM Serif Display"/>
                        </a:rPr>
                        <a:t>Books</a:t>
                      </a:r>
                      <a:endParaRPr sz="2000" dirty="0">
                        <a:solidFill>
                          <a:schemeClr val="dk1"/>
                        </a:solidFill>
                        <a:latin typeface="DM Serif Display"/>
                        <a:ea typeface="DM Serif Display"/>
                        <a:cs typeface="DM Serif Display"/>
                        <a:sym typeface="DM Serif Display"/>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r" rtl="0">
                        <a:spcBef>
                          <a:spcPts val="0"/>
                        </a:spcBef>
                        <a:spcAft>
                          <a:spcPts val="0"/>
                        </a:spcAft>
                        <a:buNone/>
                      </a:pPr>
                      <a:r>
                        <a:rPr lang="en" dirty="0">
                          <a:solidFill>
                            <a:schemeClr val="dk1"/>
                          </a:solidFill>
                          <a:latin typeface="Barlow"/>
                          <a:ea typeface="Barlow"/>
                          <a:cs typeface="Barlow"/>
                          <a:sym typeface="Barlow"/>
                        </a:rPr>
                        <a:t>Books can be retrieved in Mullins via the pick-up lockers or the hold shelf in the ILL office. </a:t>
                      </a:r>
                      <a:endParaRPr dirty="0">
                        <a:solidFill>
                          <a:schemeClr val="dk1"/>
                        </a:solidFill>
                        <a:latin typeface="Barlow"/>
                        <a:ea typeface="Barlow"/>
                        <a:cs typeface="Barlow"/>
                        <a:sym typeface="Barlow"/>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982339">
                <a:tc>
                  <a:txBody>
                    <a:bodyPr/>
                    <a:lstStyle/>
                    <a:p>
                      <a:pPr marL="0" lvl="0" indent="0" algn="l" rtl="0">
                        <a:spcBef>
                          <a:spcPts val="0"/>
                        </a:spcBef>
                        <a:spcAft>
                          <a:spcPts val="0"/>
                        </a:spcAft>
                        <a:buNone/>
                      </a:pPr>
                      <a:r>
                        <a:rPr lang="en" sz="2000" dirty="0">
                          <a:solidFill>
                            <a:schemeClr val="dk1"/>
                          </a:solidFill>
                          <a:latin typeface="DM Serif Display"/>
                          <a:ea typeface="DM Serif Display"/>
                          <a:cs typeface="DM Serif Display"/>
                          <a:sym typeface="DM Serif Display"/>
                        </a:rPr>
                        <a:t>Campus Delivery (Faculty)</a:t>
                      </a:r>
                      <a:endParaRPr sz="2000" dirty="0">
                        <a:solidFill>
                          <a:schemeClr val="dk1"/>
                        </a:solidFill>
                        <a:latin typeface="DM Serif Display"/>
                        <a:ea typeface="DM Serif Display"/>
                        <a:cs typeface="DM Serif Display"/>
                        <a:sym typeface="DM Serif Display"/>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r" rtl="0">
                        <a:spcBef>
                          <a:spcPts val="0"/>
                        </a:spcBef>
                        <a:spcAft>
                          <a:spcPts val="0"/>
                        </a:spcAft>
                        <a:buNone/>
                      </a:pPr>
                      <a:r>
                        <a:rPr lang="en" dirty="0">
                          <a:solidFill>
                            <a:schemeClr val="dk1"/>
                          </a:solidFill>
                          <a:latin typeface="Barlow"/>
                          <a:ea typeface="Barlow"/>
                          <a:cs typeface="Barlow"/>
                          <a:sym typeface="Barlow"/>
                        </a:rPr>
                        <a:t>If you are a faculty member and have opted to receive Campus Deliveries from us we will drop the item off at your office or mailbox. </a:t>
                      </a:r>
                      <a:endParaRPr dirty="0">
                        <a:solidFill>
                          <a:schemeClr val="dk1"/>
                        </a:solidFill>
                        <a:latin typeface="Barlow"/>
                        <a:ea typeface="Barlow"/>
                        <a:cs typeface="Barlow"/>
                        <a:sym typeface="Barlow"/>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421466">
                <a:tc>
                  <a:txBody>
                    <a:bodyPr/>
                    <a:lstStyle/>
                    <a:p>
                      <a:pPr marL="0" lvl="0" indent="0" algn="l" rtl="0">
                        <a:spcBef>
                          <a:spcPts val="0"/>
                        </a:spcBef>
                        <a:spcAft>
                          <a:spcPts val="0"/>
                        </a:spcAft>
                        <a:buNone/>
                      </a:pPr>
                      <a:r>
                        <a:rPr lang="en" sz="2000" dirty="0">
                          <a:solidFill>
                            <a:schemeClr val="dk1"/>
                          </a:solidFill>
                          <a:latin typeface="DM Serif Display"/>
                          <a:ea typeface="DM Serif Display"/>
                          <a:cs typeface="DM Serif Display"/>
                          <a:sym typeface="DM Serif Display"/>
                        </a:rPr>
                        <a:t>   </a:t>
                      </a:r>
                      <a:endParaRPr sz="2000" dirty="0">
                        <a:solidFill>
                          <a:schemeClr val="dk1"/>
                        </a:solidFill>
                        <a:latin typeface="DM Serif Display"/>
                        <a:ea typeface="DM Serif Display"/>
                        <a:cs typeface="DM Serif Display"/>
                        <a:sym typeface="DM Serif Display"/>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r" rtl="0">
                        <a:spcBef>
                          <a:spcPts val="0"/>
                        </a:spcBef>
                        <a:spcAft>
                          <a:spcPts val="0"/>
                        </a:spcAft>
                        <a:buNone/>
                      </a:pPr>
                      <a:r>
                        <a:rPr lang="en" dirty="0">
                          <a:solidFill>
                            <a:schemeClr val="dk1"/>
                          </a:solidFill>
                          <a:latin typeface="Barlow"/>
                          <a:ea typeface="Barlow"/>
                          <a:cs typeface="Barlow"/>
                          <a:sym typeface="Barlow"/>
                        </a:rPr>
                        <a:t> </a:t>
                      </a:r>
                      <a:endParaRPr dirty="0">
                        <a:solidFill>
                          <a:schemeClr val="dk1"/>
                        </a:solidFill>
                        <a:latin typeface="Barlow"/>
                        <a:ea typeface="Barlow"/>
                        <a:cs typeface="Barlow"/>
                        <a:sym typeface="Barlow"/>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616" name="Google Shape;616;p55"/>
          <p:cNvPicPr preferRelativeResize="0"/>
          <p:nvPr/>
        </p:nvPicPr>
        <p:blipFill rotWithShape="1">
          <a:blip r:embed="rId3">
            <a:alphaModFix/>
          </a:blip>
          <a:srcRect l="41088" t="6814" r="12630" b="6814"/>
          <a:stretch/>
        </p:blipFill>
        <p:spPr>
          <a:xfrm>
            <a:off x="51308" y="1469773"/>
            <a:ext cx="2091663" cy="2602374"/>
          </a:xfrm>
          <a:prstGeom prst="rect">
            <a:avLst/>
          </a:prstGeom>
          <a:noFill/>
          <a:ln>
            <a:noFill/>
          </a:ln>
        </p:spPr>
      </p:pic>
      <p:sp>
        <p:nvSpPr>
          <p:cNvPr id="617" name="Google Shape;617;p55"/>
          <p:cNvSpPr txBox="1"/>
          <p:nvPr/>
        </p:nvSpPr>
        <p:spPr>
          <a:xfrm>
            <a:off x="2196774" y="1788070"/>
            <a:ext cx="431100" cy="431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800">
              <a:solidFill>
                <a:srgbClr val="000000"/>
              </a:solidFill>
              <a:latin typeface="DM Serif Display"/>
              <a:ea typeface="DM Serif Display"/>
              <a:cs typeface="DM Serif Display"/>
              <a:sym typeface="DM Serif Display"/>
            </a:endParaRPr>
          </a:p>
        </p:txBody>
      </p:sp>
      <p:sp>
        <p:nvSpPr>
          <p:cNvPr id="618" name="Google Shape;618;p55"/>
          <p:cNvSpPr txBox="1"/>
          <p:nvPr/>
        </p:nvSpPr>
        <p:spPr>
          <a:xfrm>
            <a:off x="2196774" y="2675728"/>
            <a:ext cx="431100" cy="431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800">
              <a:solidFill>
                <a:srgbClr val="000000"/>
              </a:solidFill>
              <a:latin typeface="DM Serif Display"/>
              <a:ea typeface="DM Serif Display"/>
              <a:cs typeface="DM Serif Display"/>
              <a:sym typeface="DM Serif Display"/>
            </a:endParaRPr>
          </a:p>
        </p:txBody>
      </p:sp>
      <p:sp>
        <p:nvSpPr>
          <p:cNvPr id="620" name="Google Shape;620;p55"/>
          <p:cNvSpPr txBox="1"/>
          <p:nvPr/>
        </p:nvSpPr>
        <p:spPr>
          <a:xfrm>
            <a:off x="2199019" y="3527701"/>
            <a:ext cx="431100" cy="431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800" dirty="0">
              <a:solidFill>
                <a:srgbClr val="000000"/>
              </a:solidFill>
              <a:latin typeface="DM Serif Display"/>
              <a:ea typeface="DM Serif Display"/>
              <a:cs typeface="DM Serif Display"/>
              <a:sym typeface="DM Serif Display"/>
            </a:endParaRPr>
          </a:p>
        </p:txBody>
      </p:sp>
      <p:grpSp>
        <p:nvGrpSpPr>
          <p:cNvPr id="621" name="Google Shape;621;p55"/>
          <p:cNvGrpSpPr/>
          <p:nvPr/>
        </p:nvGrpSpPr>
        <p:grpSpPr>
          <a:xfrm>
            <a:off x="2305882" y="2748446"/>
            <a:ext cx="228708" cy="278212"/>
            <a:chOff x="-35830350" y="1912725"/>
            <a:chExt cx="241050" cy="293225"/>
          </a:xfrm>
        </p:grpSpPr>
        <p:sp>
          <p:nvSpPr>
            <p:cNvPr id="622" name="Google Shape;622;p55"/>
            <p:cNvSpPr/>
            <p:nvPr/>
          </p:nvSpPr>
          <p:spPr>
            <a:xfrm>
              <a:off x="-35830350" y="1912725"/>
              <a:ext cx="241050" cy="293225"/>
            </a:xfrm>
            <a:custGeom>
              <a:avLst/>
              <a:gdLst/>
              <a:ahLst/>
              <a:cxnLst/>
              <a:rect l="l" t="t" r="r" b="b"/>
              <a:pathLst>
                <a:path w="9642" h="11729" extrusionOk="0">
                  <a:moveTo>
                    <a:pt x="8665" y="694"/>
                  </a:moveTo>
                  <a:cubicBezTo>
                    <a:pt x="8822" y="726"/>
                    <a:pt x="8980" y="883"/>
                    <a:pt x="8980" y="1041"/>
                  </a:cubicBezTo>
                  <a:lnTo>
                    <a:pt x="8980" y="7562"/>
                  </a:lnTo>
                  <a:lnTo>
                    <a:pt x="2836" y="7562"/>
                  </a:lnTo>
                  <a:lnTo>
                    <a:pt x="2836" y="694"/>
                  </a:lnTo>
                  <a:close/>
                  <a:moveTo>
                    <a:pt x="2175" y="726"/>
                  </a:moveTo>
                  <a:lnTo>
                    <a:pt x="2175" y="7625"/>
                  </a:lnTo>
                  <a:lnTo>
                    <a:pt x="1828" y="7625"/>
                  </a:lnTo>
                  <a:cubicBezTo>
                    <a:pt x="1450" y="7625"/>
                    <a:pt x="1072" y="7720"/>
                    <a:pt x="788" y="7972"/>
                  </a:cubicBezTo>
                  <a:lnTo>
                    <a:pt x="788" y="1797"/>
                  </a:lnTo>
                  <a:cubicBezTo>
                    <a:pt x="788" y="1198"/>
                    <a:pt x="1261" y="726"/>
                    <a:pt x="1828" y="726"/>
                  </a:cubicBezTo>
                  <a:close/>
                  <a:moveTo>
                    <a:pt x="8791" y="8287"/>
                  </a:moveTo>
                  <a:cubicBezTo>
                    <a:pt x="8696" y="8507"/>
                    <a:pt x="8665" y="8759"/>
                    <a:pt x="8633" y="8948"/>
                  </a:cubicBezTo>
                  <a:lnTo>
                    <a:pt x="1734" y="8948"/>
                  </a:lnTo>
                  <a:cubicBezTo>
                    <a:pt x="1545" y="8948"/>
                    <a:pt x="1387" y="9106"/>
                    <a:pt x="1387" y="9295"/>
                  </a:cubicBezTo>
                  <a:cubicBezTo>
                    <a:pt x="1387" y="9515"/>
                    <a:pt x="1545" y="9673"/>
                    <a:pt x="1734" y="9673"/>
                  </a:cubicBezTo>
                  <a:lnTo>
                    <a:pt x="4821" y="9673"/>
                  </a:lnTo>
                  <a:lnTo>
                    <a:pt x="4821" y="10335"/>
                  </a:lnTo>
                  <a:lnTo>
                    <a:pt x="1860" y="10335"/>
                  </a:lnTo>
                  <a:cubicBezTo>
                    <a:pt x="1293" y="10335"/>
                    <a:pt x="757" y="9925"/>
                    <a:pt x="757" y="9295"/>
                  </a:cubicBezTo>
                  <a:cubicBezTo>
                    <a:pt x="757" y="8728"/>
                    <a:pt x="1230" y="8287"/>
                    <a:pt x="1765" y="8287"/>
                  </a:cubicBezTo>
                  <a:close/>
                  <a:moveTo>
                    <a:pt x="8665" y="9673"/>
                  </a:moveTo>
                  <a:cubicBezTo>
                    <a:pt x="8696" y="9894"/>
                    <a:pt x="8759" y="10146"/>
                    <a:pt x="8822" y="10335"/>
                  </a:cubicBezTo>
                  <a:lnTo>
                    <a:pt x="7594" y="10335"/>
                  </a:lnTo>
                  <a:lnTo>
                    <a:pt x="7594" y="9673"/>
                  </a:lnTo>
                  <a:close/>
                  <a:moveTo>
                    <a:pt x="6900" y="9673"/>
                  </a:moveTo>
                  <a:lnTo>
                    <a:pt x="6900" y="10693"/>
                  </a:lnTo>
                  <a:lnTo>
                    <a:pt x="6428" y="10398"/>
                  </a:lnTo>
                  <a:cubicBezTo>
                    <a:pt x="6396" y="10366"/>
                    <a:pt x="6302" y="10366"/>
                    <a:pt x="6239" y="10366"/>
                  </a:cubicBezTo>
                  <a:cubicBezTo>
                    <a:pt x="6144" y="10366"/>
                    <a:pt x="6113" y="10366"/>
                    <a:pt x="6018" y="10398"/>
                  </a:cubicBezTo>
                  <a:lnTo>
                    <a:pt x="5514" y="10713"/>
                  </a:lnTo>
                  <a:lnTo>
                    <a:pt x="5514" y="9673"/>
                  </a:lnTo>
                  <a:close/>
                  <a:moveTo>
                    <a:pt x="1734" y="1"/>
                  </a:moveTo>
                  <a:cubicBezTo>
                    <a:pt x="1261" y="1"/>
                    <a:pt x="820" y="222"/>
                    <a:pt x="505" y="537"/>
                  </a:cubicBezTo>
                  <a:cubicBezTo>
                    <a:pt x="190" y="820"/>
                    <a:pt x="1" y="1261"/>
                    <a:pt x="1" y="1734"/>
                  </a:cubicBezTo>
                  <a:lnTo>
                    <a:pt x="1" y="9295"/>
                  </a:lnTo>
                  <a:cubicBezTo>
                    <a:pt x="95" y="10272"/>
                    <a:pt x="946" y="10996"/>
                    <a:pt x="1860" y="10996"/>
                  </a:cubicBezTo>
                  <a:lnTo>
                    <a:pt x="4853" y="10996"/>
                  </a:lnTo>
                  <a:lnTo>
                    <a:pt x="4853" y="11343"/>
                  </a:lnTo>
                  <a:cubicBezTo>
                    <a:pt x="4853" y="11469"/>
                    <a:pt x="4916" y="11595"/>
                    <a:pt x="5042" y="11658"/>
                  </a:cubicBezTo>
                  <a:cubicBezTo>
                    <a:pt x="5099" y="11700"/>
                    <a:pt x="5155" y="11717"/>
                    <a:pt x="5209" y="11717"/>
                  </a:cubicBezTo>
                  <a:cubicBezTo>
                    <a:pt x="5275" y="11717"/>
                    <a:pt x="5336" y="11692"/>
                    <a:pt x="5388" y="11658"/>
                  </a:cubicBezTo>
                  <a:lnTo>
                    <a:pt x="6239" y="11122"/>
                  </a:lnTo>
                  <a:lnTo>
                    <a:pt x="7058" y="11658"/>
                  </a:lnTo>
                  <a:cubicBezTo>
                    <a:pt x="7121" y="11705"/>
                    <a:pt x="7176" y="11729"/>
                    <a:pt x="7231" y="11729"/>
                  </a:cubicBezTo>
                  <a:cubicBezTo>
                    <a:pt x="7286" y="11729"/>
                    <a:pt x="7342" y="11705"/>
                    <a:pt x="7405" y="11658"/>
                  </a:cubicBezTo>
                  <a:cubicBezTo>
                    <a:pt x="7531" y="11595"/>
                    <a:pt x="7594" y="11500"/>
                    <a:pt x="7594" y="11343"/>
                  </a:cubicBezTo>
                  <a:lnTo>
                    <a:pt x="7594" y="10996"/>
                  </a:lnTo>
                  <a:lnTo>
                    <a:pt x="9295" y="10996"/>
                  </a:lnTo>
                  <a:cubicBezTo>
                    <a:pt x="9421" y="10996"/>
                    <a:pt x="9547" y="10933"/>
                    <a:pt x="9578" y="10839"/>
                  </a:cubicBezTo>
                  <a:cubicBezTo>
                    <a:pt x="9641" y="10713"/>
                    <a:pt x="9641" y="10618"/>
                    <a:pt x="9578" y="10524"/>
                  </a:cubicBezTo>
                  <a:cubicBezTo>
                    <a:pt x="9169" y="9767"/>
                    <a:pt x="9169" y="8885"/>
                    <a:pt x="9578" y="8098"/>
                  </a:cubicBezTo>
                  <a:cubicBezTo>
                    <a:pt x="9610" y="8035"/>
                    <a:pt x="9610" y="8003"/>
                    <a:pt x="9610" y="7909"/>
                  </a:cubicBezTo>
                  <a:lnTo>
                    <a:pt x="9610" y="1041"/>
                  </a:lnTo>
                  <a:cubicBezTo>
                    <a:pt x="9610" y="474"/>
                    <a:pt x="9137" y="1"/>
                    <a:pt x="86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55"/>
            <p:cNvSpPr/>
            <p:nvPr/>
          </p:nvSpPr>
          <p:spPr>
            <a:xfrm>
              <a:off x="-35742925" y="1965500"/>
              <a:ext cx="120550" cy="119750"/>
            </a:xfrm>
            <a:custGeom>
              <a:avLst/>
              <a:gdLst/>
              <a:ahLst/>
              <a:cxnLst/>
              <a:rect l="l" t="t" r="r" b="b"/>
              <a:pathLst>
                <a:path w="4822" h="4790" extrusionOk="0">
                  <a:moveTo>
                    <a:pt x="2364" y="694"/>
                  </a:moveTo>
                  <a:cubicBezTo>
                    <a:pt x="2773" y="694"/>
                    <a:pt x="3057" y="1009"/>
                    <a:pt x="3057" y="1356"/>
                  </a:cubicBezTo>
                  <a:cubicBezTo>
                    <a:pt x="3057" y="1765"/>
                    <a:pt x="2742" y="2049"/>
                    <a:pt x="2364" y="2049"/>
                  </a:cubicBezTo>
                  <a:cubicBezTo>
                    <a:pt x="2348" y="2050"/>
                    <a:pt x="2332" y="2051"/>
                    <a:pt x="2316" y="2051"/>
                  </a:cubicBezTo>
                  <a:cubicBezTo>
                    <a:pt x="1989" y="2051"/>
                    <a:pt x="1702" y="1746"/>
                    <a:pt x="1702" y="1356"/>
                  </a:cubicBezTo>
                  <a:cubicBezTo>
                    <a:pt x="1702" y="977"/>
                    <a:pt x="2017" y="694"/>
                    <a:pt x="2364" y="694"/>
                  </a:cubicBezTo>
                  <a:close/>
                  <a:moveTo>
                    <a:pt x="2427" y="2742"/>
                  </a:moveTo>
                  <a:cubicBezTo>
                    <a:pt x="3246" y="2742"/>
                    <a:pt x="3939" y="3340"/>
                    <a:pt x="4097" y="4128"/>
                  </a:cubicBezTo>
                  <a:lnTo>
                    <a:pt x="757" y="4128"/>
                  </a:lnTo>
                  <a:cubicBezTo>
                    <a:pt x="883" y="3340"/>
                    <a:pt x="1576" y="2742"/>
                    <a:pt x="2427" y="2742"/>
                  </a:cubicBezTo>
                  <a:close/>
                  <a:moveTo>
                    <a:pt x="2427" y="1"/>
                  </a:moveTo>
                  <a:cubicBezTo>
                    <a:pt x="1671" y="1"/>
                    <a:pt x="1041" y="599"/>
                    <a:pt x="1041" y="1356"/>
                  </a:cubicBezTo>
                  <a:cubicBezTo>
                    <a:pt x="1041" y="1734"/>
                    <a:pt x="1167" y="2049"/>
                    <a:pt x="1387" y="2269"/>
                  </a:cubicBezTo>
                  <a:cubicBezTo>
                    <a:pt x="568" y="2647"/>
                    <a:pt x="32" y="3498"/>
                    <a:pt x="32" y="4443"/>
                  </a:cubicBezTo>
                  <a:cubicBezTo>
                    <a:pt x="1" y="4632"/>
                    <a:pt x="158" y="4790"/>
                    <a:pt x="379" y="4790"/>
                  </a:cubicBezTo>
                  <a:lnTo>
                    <a:pt x="4475" y="4790"/>
                  </a:lnTo>
                  <a:cubicBezTo>
                    <a:pt x="4664" y="4790"/>
                    <a:pt x="4821" y="4632"/>
                    <a:pt x="4821" y="4443"/>
                  </a:cubicBezTo>
                  <a:cubicBezTo>
                    <a:pt x="4821" y="3498"/>
                    <a:pt x="4254" y="2647"/>
                    <a:pt x="3435" y="2269"/>
                  </a:cubicBezTo>
                  <a:cubicBezTo>
                    <a:pt x="3687" y="2049"/>
                    <a:pt x="3813" y="1702"/>
                    <a:pt x="3813" y="1356"/>
                  </a:cubicBezTo>
                  <a:cubicBezTo>
                    <a:pt x="3813" y="599"/>
                    <a:pt x="3183" y="1"/>
                    <a:pt x="24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 name="Google Shape;624;p55"/>
          <p:cNvGrpSpPr/>
          <p:nvPr/>
        </p:nvGrpSpPr>
        <p:grpSpPr>
          <a:xfrm>
            <a:off x="2280086" y="3604987"/>
            <a:ext cx="278022" cy="276528"/>
            <a:chOff x="-31523625" y="2298675"/>
            <a:chExt cx="293025" cy="291450"/>
          </a:xfrm>
        </p:grpSpPr>
        <p:sp>
          <p:nvSpPr>
            <p:cNvPr id="625" name="Google Shape;625;p55"/>
            <p:cNvSpPr/>
            <p:nvPr/>
          </p:nvSpPr>
          <p:spPr>
            <a:xfrm>
              <a:off x="-31523625" y="2298675"/>
              <a:ext cx="293025" cy="291450"/>
            </a:xfrm>
            <a:custGeom>
              <a:avLst/>
              <a:gdLst/>
              <a:ahLst/>
              <a:cxnLst/>
              <a:rect l="l" t="t" r="r" b="b"/>
              <a:pathLst>
                <a:path w="11721" h="11658" extrusionOk="0">
                  <a:moveTo>
                    <a:pt x="4443" y="630"/>
                  </a:moveTo>
                  <a:cubicBezTo>
                    <a:pt x="4632" y="630"/>
                    <a:pt x="4790" y="788"/>
                    <a:pt x="4790" y="977"/>
                  </a:cubicBezTo>
                  <a:cubicBezTo>
                    <a:pt x="4790" y="1198"/>
                    <a:pt x="4632" y="1355"/>
                    <a:pt x="4443" y="1355"/>
                  </a:cubicBezTo>
                  <a:cubicBezTo>
                    <a:pt x="4254" y="1355"/>
                    <a:pt x="4097" y="1198"/>
                    <a:pt x="4097" y="977"/>
                  </a:cubicBezTo>
                  <a:cubicBezTo>
                    <a:pt x="4097" y="788"/>
                    <a:pt x="4254" y="630"/>
                    <a:pt x="4443" y="630"/>
                  </a:cubicBezTo>
                  <a:close/>
                  <a:moveTo>
                    <a:pt x="7153" y="3434"/>
                  </a:moveTo>
                  <a:cubicBezTo>
                    <a:pt x="6523" y="3938"/>
                    <a:pt x="6176" y="4663"/>
                    <a:pt x="6176" y="5482"/>
                  </a:cubicBezTo>
                  <a:lnTo>
                    <a:pt x="6176" y="7530"/>
                  </a:lnTo>
                  <a:lnTo>
                    <a:pt x="663" y="7530"/>
                  </a:lnTo>
                  <a:lnTo>
                    <a:pt x="663" y="5482"/>
                  </a:lnTo>
                  <a:cubicBezTo>
                    <a:pt x="663" y="4348"/>
                    <a:pt x="1576" y="3434"/>
                    <a:pt x="2710" y="3434"/>
                  </a:cubicBezTo>
                  <a:lnTo>
                    <a:pt x="4790" y="3434"/>
                  </a:lnTo>
                  <a:lnTo>
                    <a:pt x="4790" y="4474"/>
                  </a:lnTo>
                  <a:cubicBezTo>
                    <a:pt x="4790" y="4663"/>
                    <a:pt x="4947" y="4821"/>
                    <a:pt x="5136" y="4821"/>
                  </a:cubicBezTo>
                  <a:cubicBezTo>
                    <a:pt x="5357" y="4821"/>
                    <a:pt x="5514" y="4663"/>
                    <a:pt x="5514" y="4474"/>
                  </a:cubicBezTo>
                  <a:lnTo>
                    <a:pt x="5514" y="3434"/>
                  </a:lnTo>
                  <a:close/>
                  <a:moveTo>
                    <a:pt x="6176" y="8255"/>
                  </a:moveTo>
                  <a:lnTo>
                    <a:pt x="6176" y="8916"/>
                  </a:lnTo>
                  <a:lnTo>
                    <a:pt x="663" y="8916"/>
                  </a:lnTo>
                  <a:lnTo>
                    <a:pt x="663" y="8255"/>
                  </a:lnTo>
                  <a:close/>
                  <a:moveTo>
                    <a:pt x="8917" y="3434"/>
                  </a:moveTo>
                  <a:cubicBezTo>
                    <a:pt x="10083" y="3434"/>
                    <a:pt x="10965" y="4348"/>
                    <a:pt x="10965" y="5482"/>
                  </a:cubicBezTo>
                  <a:lnTo>
                    <a:pt x="10965" y="8916"/>
                  </a:lnTo>
                  <a:lnTo>
                    <a:pt x="6869" y="8916"/>
                  </a:lnTo>
                  <a:lnTo>
                    <a:pt x="6869" y="5482"/>
                  </a:lnTo>
                  <a:cubicBezTo>
                    <a:pt x="6869" y="4380"/>
                    <a:pt x="7783" y="3434"/>
                    <a:pt x="8917" y="3434"/>
                  </a:cubicBezTo>
                  <a:close/>
                  <a:moveTo>
                    <a:pt x="4790" y="9609"/>
                  </a:moveTo>
                  <a:lnTo>
                    <a:pt x="4790" y="10996"/>
                  </a:lnTo>
                  <a:lnTo>
                    <a:pt x="4128" y="10996"/>
                  </a:lnTo>
                  <a:lnTo>
                    <a:pt x="4128" y="9609"/>
                  </a:lnTo>
                  <a:close/>
                  <a:moveTo>
                    <a:pt x="4443" y="0"/>
                  </a:moveTo>
                  <a:cubicBezTo>
                    <a:pt x="3876" y="0"/>
                    <a:pt x="3404" y="473"/>
                    <a:pt x="3404" y="1040"/>
                  </a:cubicBezTo>
                  <a:cubicBezTo>
                    <a:pt x="3404" y="1576"/>
                    <a:pt x="3876" y="2048"/>
                    <a:pt x="4443" y="2048"/>
                  </a:cubicBezTo>
                  <a:cubicBezTo>
                    <a:pt x="4569" y="2048"/>
                    <a:pt x="4664" y="2017"/>
                    <a:pt x="4790" y="2017"/>
                  </a:cubicBezTo>
                  <a:lnTo>
                    <a:pt x="4790" y="2773"/>
                  </a:lnTo>
                  <a:lnTo>
                    <a:pt x="2710" y="2773"/>
                  </a:lnTo>
                  <a:cubicBezTo>
                    <a:pt x="1198" y="2773"/>
                    <a:pt x="1" y="4001"/>
                    <a:pt x="1" y="5482"/>
                  </a:cubicBezTo>
                  <a:lnTo>
                    <a:pt x="1" y="9231"/>
                  </a:lnTo>
                  <a:cubicBezTo>
                    <a:pt x="1" y="9420"/>
                    <a:pt x="159" y="9578"/>
                    <a:pt x="348" y="9578"/>
                  </a:cubicBezTo>
                  <a:lnTo>
                    <a:pt x="3467" y="9578"/>
                  </a:lnTo>
                  <a:lnTo>
                    <a:pt x="3467" y="11311"/>
                  </a:lnTo>
                  <a:cubicBezTo>
                    <a:pt x="3467" y="11500"/>
                    <a:pt x="3624" y="11657"/>
                    <a:pt x="3813" y="11657"/>
                  </a:cubicBezTo>
                  <a:lnTo>
                    <a:pt x="5199" y="11657"/>
                  </a:lnTo>
                  <a:cubicBezTo>
                    <a:pt x="5388" y="11657"/>
                    <a:pt x="5546" y="11500"/>
                    <a:pt x="5546" y="11311"/>
                  </a:cubicBezTo>
                  <a:lnTo>
                    <a:pt x="5546" y="9578"/>
                  </a:lnTo>
                  <a:lnTo>
                    <a:pt x="11374" y="9578"/>
                  </a:lnTo>
                  <a:cubicBezTo>
                    <a:pt x="11563" y="9578"/>
                    <a:pt x="11721" y="9420"/>
                    <a:pt x="11721" y="9231"/>
                  </a:cubicBezTo>
                  <a:lnTo>
                    <a:pt x="11721" y="5482"/>
                  </a:lnTo>
                  <a:cubicBezTo>
                    <a:pt x="11658" y="4001"/>
                    <a:pt x="10429" y="2773"/>
                    <a:pt x="8917" y="2773"/>
                  </a:cubicBezTo>
                  <a:lnTo>
                    <a:pt x="5451" y="2773"/>
                  </a:lnTo>
                  <a:lnTo>
                    <a:pt x="5451" y="1040"/>
                  </a:lnTo>
                  <a:cubicBezTo>
                    <a:pt x="5451" y="473"/>
                    <a:pt x="4979" y="0"/>
                    <a:pt x="44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55"/>
            <p:cNvSpPr/>
            <p:nvPr/>
          </p:nvSpPr>
          <p:spPr>
            <a:xfrm>
              <a:off x="-31334575" y="2452250"/>
              <a:ext cx="67750" cy="51225"/>
            </a:xfrm>
            <a:custGeom>
              <a:avLst/>
              <a:gdLst/>
              <a:ahLst/>
              <a:cxnLst/>
              <a:rect l="l" t="t" r="r" b="b"/>
              <a:pathLst>
                <a:path w="2710" h="2049" extrusionOk="0">
                  <a:moveTo>
                    <a:pt x="1670" y="694"/>
                  </a:moveTo>
                  <a:cubicBezTo>
                    <a:pt x="1890" y="694"/>
                    <a:pt x="2048" y="851"/>
                    <a:pt x="2048" y="1040"/>
                  </a:cubicBezTo>
                  <a:cubicBezTo>
                    <a:pt x="2048" y="1229"/>
                    <a:pt x="1890" y="1387"/>
                    <a:pt x="1670" y="1387"/>
                  </a:cubicBezTo>
                  <a:lnTo>
                    <a:pt x="1008" y="1387"/>
                  </a:lnTo>
                  <a:cubicBezTo>
                    <a:pt x="819" y="1387"/>
                    <a:pt x="662" y="1229"/>
                    <a:pt x="662" y="1040"/>
                  </a:cubicBezTo>
                  <a:cubicBezTo>
                    <a:pt x="662" y="851"/>
                    <a:pt x="819" y="694"/>
                    <a:pt x="1008" y="694"/>
                  </a:cubicBezTo>
                  <a:close/>
                  <a:moveTo>
                    <a:pt x="1008" y="1"/>
                  </a:moveTo>
                  <a:cubicBezTo>
                    <a:pt x="473" y="1"/>
                    <a:pt x="0" y="473"/>
                    <a:pt x="0" y="1040"/>
                  </a:cubicBezTo>
                  <a:cubicBezTo>
                    <a:pt x="0" y="1576"/>
                    <a:pt x="473" y="2049"/>
                    <a:pt x="1008" y="2049"/>
                  </a:cubicBezTo>
                  <a:lnTo>
                    <a:pt x="1670" y="2049"/>
                  </a:lnTo>
                  <a:cubicBezTo>
                    <a:pt x="2237" y="2049"/>
                    <a:pt x="2710" y="1576"/>
                    <a:pt x="2710" y="1040"/>
                  </a:cubicBezTo>
                  <a:cubicBezTo>
                    <a:pt x="2710" y="473"/>
                    <a:pt x="2269" y="1"/>
                    <a:pt x="16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55"/>
            <p:cNvSpPr/>
            <p:nvPr/>
          </p:nvSpPr>
          <p:spPr>
            <a:xfrm>
              <a:off x="-31334575" y="2419175"/>
              <a:ext cx="68525" cy="17350"/>
            </a:xfrm>
            <a:custGeom>
              <a:avLst/>
              <a:gdLst/>
              <a:ahLst/>
              <a:cxnLst/>
              <a:rect l="l" t="t" r="r" b="b"/>
              <a:pathLst>
                <a:path w="2741" h="694" extrusionOk="0">
                  <a:moveTo>
                    <a:pt x="347" y="1"/>
                  </a:moveTo>
                  <a:cubicBezTo>
                    <a:pt x="158" y="1"/>
                    <a:pt x="0" y="158"/>
                    <a:pt x="0" y="347"/>
                  </a:cubicBezTo>
                  <a:cubicBezTo>
                    <a:pt x="0" y="536"/>
                    <a:pt x="158" y="694"/>
                    <a:pt x="347" y="694"/>
                  </a:cubicBezTo>
                  <a:lnTo>
                    <a:pt x="2395" y="694"/>
                  </a:lnTo>
                  <a:cubicBezTo>
                    <a:pt x="2584" y="694"/>
                    <a:pt x="2741" y="536"/>
                    <a:pt x="2741" y="347"/>
                  </a:cubicBezTo>
                  <a:cubicBezTo>
                    <a:pt x="2710" y="158"/>
                    <a:pt x="2552" y="1"/>
                    <a:pt x="23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8" name="Google Shape;628;p55"/>
          <p:cNvSpPr/>
          <p:nvPr/>
        </p:nvSpPr>
        <p:spPr>
          <a:xfrm>
            <a:off x="2267873" y="1889584"/>
            <a:ext cx="278014" cy="195359"/>
          </a:xfrm>
          <a:custGeom>
            <a:avLst/>
            <a:gdLst/>
            <a:ahLst/>
            <a:cxnLst/>
            <a:rect l="l" t="t" r="r" b="b"/>
            <a:pathLst>
              <a:path w="11658" h="8192" extrusionOk="0">
                <a:moveTo>
                  <a:pt x="10429" y="662"/>
                </a:moveTo>
                <a:cubicBezTo>
                  <a:pt x="10114" y="1008"/>
                  <a:pt x="6207" y="4915"/>
                  <a:pt x="6081" y="5072"/>
                </a:cubicBezTo>
                <a:cubicBezTo>
                  <a:pt x="6018" y="5135"/>
                  <a:pt x="5916" y="5167"/>
                  <a:pt x="5813" y="5167"/>
                </a:cubicBezTo>
                <a:cubicBezTo>
                  <a:pt x="5711" y="5167"/>
                  <a:pt x="5608" y="5135"/>
                  <a:pt x="5545" y="5072"/>
                </a:cubicBezTo>
                <a:lnTo>
                  <a:pt x="1135" y="662"/>
                </a:lnTo>
                <a:close/>
                <a:moveTo>
                  <a:pt x="662" y="1134"/>
                </a:moveTo>
                <a:lnTo>
                  <a:pt x="3624" y="4096"/>
                </a:lnTo>
                <a:lnTo>
                  <a:pt x="662" y="7057"/>
                </a:lnTo>
                <a:lnTo>
                  <a:pt x="662" y="1134"/>
                </a:lnTo>
                <a:close/>
                <a:moveTo>
                  <a:pt x="10996" y="1134"/>
                </a:moveTo>
                <a:lnTo>
                  <a:pt x="10996" y="7057"/>
                </a:lnTo>
                <a:lnTo>
                  <a:pt x="8034" y="4096"/>
                </a:lnTo>
                <a:lnTo>
                  <a:pt x="10996" y="1134"/>
                </a:lnTo>
                <a:close/>
                <a:moveTo>
                  <a:pt x="7562" y="4568"/>
                </a:moveTo>
                <a:lnTo>
                  <a:pt x="10492" y="7530"/>
                </a:lnTo>
                <a:lnTo>
                  <a:pt x="1198" y="7530"/>
                </a:lnTo>
                <a:lnTo>
                  <a:pt x="4096" y="4568"/>
                </a:lnTo>
                <a:lnTo>
                  <a:pt x="5073" y="5545"/>
                </a:lnTo>
                <a:cubicBezTo>
                  <a:pt x="5278" y="5750"/>
                  <a:pt x="5553" y="5852"/>
                  <a:pt x="5829" y="5852"/>
                </a:cubicBezTo>
                <a:cubicBezTo>
                  <a:pt x="6105" y="5852"/>
                  <a:pt x="6380" y="5750"/>
                  <a:pt x="6585" y="5545"/>
                </a:cubicBezTo>
                <a:lnTo>
                  <a:pt x="7562" y="4568"/>
                </a:lnTo>
                <a:close/>
                <a:moveTo>
                  <a:pt x="1009" y="0"/>
                </a:moveTo>
                <a:cubicBezTo>
                  <a:pt x="473" y="0"/>
                  <a:pt x="1" y="473"/>
                  <a:pt x="1" y="1008"/>
                </a:cubicBezTo>
                <a:lnTo>
                  <a:pt x="1" y="7152"/>
                </a:lnTo>
                <a:cubicBezTo>
                  <a:pt x="1" y="7719"/>
                  <a:pt x="473" y="8191"/>
                  <a:pt x="1009" y="8191"/>
                </a:cubicBezTo>
                <a:lnTo>
                  <a:pt x="10618" y="8191"/>
                </a:lnTo>
                <a:cubicBezTo>
                  <a:pt x="11185" y="8191"/>
                  <a:pt x="11657" y="7719"/>
                  <a:pt x="11657" y="7152"/>
                </a:cubicBezTo>
                <a:lnTo>
                  <a:pt x="11657" y="1008"/>
                </a:lnTo>
                <a:cubicBezTo>
                  <a:pt x="11657" y="441"/>
                  <a:pt x="11185" y="0"/>
                  <a:pt x="106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3">
          <a:extLst>
            <a:ext uri="{FF2B5EF4-FFF2-40B4-BE49-F238E27FC236}">
              <a16:creationId xmlns:a16="http://schemas.microsoft.com/office/drawing/2014/main" id="{82CBF612-DF08-8AA7-1A1C-98F7A609E2B0}"/>
            </a:ext>
          </a:extLst>
        </p:cNvPr>
        <p:cNvGrpSpPr/>
        <p:nvPr/>
      </p:nvGrpSpPr>
      <p:grpSpPr>
        <a:xfrm>
          <a:off x="0" y="0"/>
          <a:ext cx="0" cy="0"/>
          <a:chOff x="0" y="0"/>
          <a:chExt cx="0" cy="0"/>
        </a:xfrm>
      </p:grpSpPr>
      <p:sp>
        <p:nvSpPr>
          <p:cNvPr id="334" name="Google Shape;334;p39">
            <a:extLst>
              <a:ext uri="{FF2B5EF4-FFF2-40B4-BE49-F238E27FC236}">
                <a16:creationId xmlns:a16="http://schemas.microsoft.com/office/drawing/2014/main" id="{6948C6D5-F3A6-DE20-B492-06AA17E8C6FE}"/>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How Long Can You Keep These Items?</a:t>
            </a:r>
            <a:endParaRPr dirty="0"/>
          </a:p>
        </p:txBody>
      </p:sp>
      <p:sp>
        <p:nvSpPr>
          <p:cNvPr id="335" name="Google Shape;335;p39">
            <a:extLst>
              <a:ext uri="{FF2B5EF4-FFF2-40B4-BE49-F238E27FC236}">
                <a16:creationId xmlns:a16="http://schemas.microsoft.com/office/drawing/2014/main" id="{BDD4BC83-110E-4554-990A-9C5BB0C7EF2D}"/>
              </a:ext>
            </a:extLst>
          </p:cNvPr>
          <p:cNvSpPr txBox="1">
            <a:spLocks noGrp="1"/>
          </p:cNvSpPr>
          <p:nvPr>
            <p:ph type="title" idx="4294967295"/>
          </p:nvPr>
        </p:nvSpPr>
        <p:spPr>
          <a:xfrm>
            <a:off x="1653336" y="1632506"/>
            <a:ext cx="2568093" cy="31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solidFill>
                  <a:schemeClr val="lt2"/>
                </a:solidFill>
              </a:rPr>
              <a:t>Articles/Chapter Scans</a:t>
            </a:r>
            <a:endParaRPr sz="2400" dirty="0">
              <a:solidFill>
                <a:schemeClr val="lt2"/>
              </a:solidFill>
            </a:endParaRPr>
          </a:p>
        </p:txBody>
      </p:sp>
      <p:sp>
        <p:nvSpPr>
          <p:cNvPr id="337" name="Google Shape;337;p39">
            <a:extLst>
              <a:ext uri="{FF2B5EF4-FFF2-40B4-BE49-F238E27FC236}">
                <a16:creationId xmlns:a16="http://schemas.microsoft.com/office/drawing/2014/main" id="{167B926C-9E9B-57BA-8571-2757A2C7DAAF}"/>
              </a:ext>
            </a:extLst>
          </p:cNvPr>
          <p:cNvSpPr txBox="1">
            <a:spLocks noGrp="1"/>
          </p:cNvSpPr>
          <p:nvPr>
            <p:ph type="title" idx="4294967295"/>
          </p:nvPr>
        </p:nvSpPr>
        <p:spPr>
          <a:xfrm>
            <a:off x="1777156" y="2765840"/>
            <a:ext cx="2180100" cy="31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solidFill>
                  <a:schemeClr val="lt2"/>
                </a:solidFill>
              </a:rPr>
              <a:t>Books</a:t>
            </a:r>
            <a:endParaRPr sz="2400" dirty="0">
              <a:solidFill>
                <a:schemeClr val="lt2"/>
              </a:solidFill>
            </a:endParaRPr>
          </a:p>
        </p:txBody>
      </p:sp>
      <p:sp>
        <p:nvSpPr>
          <p:cNvPr id="339" name="Google Shape;339;p39">
            <a:extLst>
              <a:ext uri="{FF2B5EF4-FFF2-40B4-BE49-F238E27FC236}">
                <a16:creationId xmlns:a16="http://schemas.microsoft.com/office/drawing/2014/main" id="{A9F606CF-B09A-2464-4F6C-CA6FEA185811}"/>
              </a:ext>
            </a:extLst>
          </p:cNvPr>
          <p:cNvSpPr txBox="1">
            <a:spLocks noGrp="1"/>
          </p:cNvSpPr>
          <p:nvPr>
            <p:ph type="title" idx="4294967295"/>
          </p:nvPr>
        </p:nvSpPr>
        <p:spPr>
          <a:xfrm>
            <a:off x="1762975" y="3930232"/>
            <a:ext cx="2180100" cy="27223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solidFill>
                  <a:schemeClr val="lt2"/>
                </a:solidFill>
              </a:rPr>
              <a:t>DVDs and Media</a:t>
            </a:r>
            <a:endParaRPr sz="2400" dirty="0">
              <a:solidFill>
                <a:schemeClr val="lt2"/>
              </a:solidFill>
            </a:endParaRPr>
          </a:p>
        </p:txBody>
      </p:sp>
      <p:sp>
        <p:nvSpPr>
          <p:cNvPr id="341" name="Google Shape;341;p39">
            <a:extLst>
              <a:ext uri="{FF2B5EF4-FFF2-40B4-BE49-F238E27FC236}">
                <a16:creationId xmlns:a16="http://schemas.microsoft.com/office/drawing/2014/main" id="{5D92169C-679C-BB93-2105-C495B6EE5D7C}"/>
              </a:ext>
            </a:extLst>
          </p:cNvPr>
          <p:cNvSpPr txBox="1"/>
          <p:nvPr/>
        </p:nvSpPr>
        <p:spPr>
          <a:xfrm>
            <a:off x="876850" y="1404963"/>
            <a:ext cx="725400" cy="725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800">
              <a:solidFill>
                <a:srgbClr val="000000"/>
              </a:solidFill>
              <a:latin typeface="DM Serif Display"/>
              <a:ea typeface="DM Serif Display"/>
              <a:cs typeface="DM Serif Display"/>
              <a:sym typeface="DM Serif Display"/>
            </a:endParaRPr>
          </a:p>
        </p:txBody>
      </p:sp>
      <p:sp>
        <p:nvSpPr>
          <p:cNvPr id="342" name="Google Shape;342;p39">
            <a:extLst>
              <a:ext uri="{FF2B5EF4-FFF2-40B4-BE49-F238E27FC236}">
                <a16:creationId xmlns:a16="http://schemas.microsoft.com/office/drawing/2014/main" id="{C0E32D8B-BBA1-C565-EE9C-4FCD13B5C109}"/>
              </a:ext>
            </a:extLst>
          </p:cNvPr>
          <p:cNvSpPr txBox="1"/>
          <p:nvPr/>
        </p:nvSpPr>
        <p:spPr>
          <a:xfrm>
            <a:off x="876850" y="2561988"/>
            <a:ext cx="725400" cy="725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800">
              <a:solidFill>
                <a:srgbClr val="000000"/>
              </a:solidFill>
              <a:latin typeface="DM Serif Display"/>
              <a:ea typeface="DM Serif Display"/>
              <a:cs typeface="DM Serif Display"/>
              <a:sym typeface="DM Serif Display"/>
            </a:endParaRPr>
          </a:p>
        </p:txBody>
      </p:sp>
      <p:sp>
        <p:nvSpPr>
          <p:cNvPr id="343" name="Google Shape;343;p39">
            <a:extLst>
              <a:ext uri="{FF2B5EF4-FFF2-40B4-BE49-F238E27FC236}">
                <a16:creationId xmlns:a16="http://schemas.microsoft.com/office/drawing/2014/main" id="{594C7796-6F47-0FEF-A446-33D5129FE357}"/>
              </a:ext>
            </a:extLst>
          </p:cNvPr>
          <p:cNvSpPr txBox="1"/>
          <p:nvPr/>
        </p:nvSpPr>
        <p:spPr>
          <a:xfrm>
            <a:off x="876850" y="3719013"/>
            <a:ext cx="725400" cy="725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800" dirty="0">
              <a:solidFill>
                <a:srgbClr val="000000"/>
              </a:solidFill>
              <a:latin typeface="DM Serif Display"/>
              <a:ea typeface="DM Serif Display"/>
              <a:cs typeface="DM Serif Display"/>
              <a:sym typeface="DM Serif Display"/>
            </a:endParaRPr>
          </a:p>
        </p:txBody>
      </p:sp>
      <p:sp>
        <p:nvSpPr>
          <p:cNvPr id="344" name="Google Shape;344;p39">
            <a:extLst>
              <a:ext uri="{FF2B5EF4-FFF2-40B4-BE49-F238E27FC236}">
                <a16:creationId xmlns:a16="http://schemas.microsoft.com/office/drawing/2014/main" id="{BA40B110-D0E4-8565-673B-60F4EBD1CF31}"/>
              </a:ext>
            </a:extLst>
          </p:cNvPr>
          <p:cNvSpPr txBox="1"/>
          <p:nvPr/>
        </p:nvSpPr>
        <p:spPr>
          <a:xfrm>
            <a:off x="5583900" y="1479469"/>
            <a:ext cx="2840100" cy="888900"/>
          </a:xfrm>
          <a:prstGeom prst="rect">
            <a:avLst/>
          </a:prstGeom>
          <a:noFill/>
          <a:ln>
            <a:noFill/>
          </a:ln>
        </p:spPr>
        <p:txBody>
          <a:bodyPr spcFirstLastPara="1" wrap="square" lIns="91425" tIns="91425" rIns="91425" bIns="91425" anchor="t" anchorCtr="0">
            <a:noAutofit/>
          </a:bodyPr>
          <a:lstStyle/>
          <a:p>
            <a:pPr marL="285750" lvl="0" indent="-285750" algn="l" rtl="0">
              <a:lnSpc>
                <a:spcPct val="100000"/>
              </a:lnSpc>
              <a:spcBef>
                <a:spcPts val="0"/>
              </a:spcBef>
              <a:spcAft>
                <a:spcPts val="0"/>
              </a:spcAft>
              <a:buFont typeface="Arial" panose="020B0604020202020204" pitchFamily="34" charset="0"/>
              <a:buChar char="•"/>
            </a:pPr>
            <a:r>
              <a:rPr lang="en-US" b="1" dirty="0">
                <a:solidFill>
                  <a:schemeClr val="dk1"/>
                </a:solidFill>
                <a:latin typeface="Barlow"/>
                <a:ea typeface="Barlow"/>
                <a:cs typeface="Barlow"/>
                <a:sym typeface="Barlow"/>
              </a:rPr>
              <a:t> Articles and chapter scans are held in your ILL account for 30 days. </a:t>
            </a:r>
            <a:endParaRPr dirty="0">
              <a:solidFill>
                <a:schemeClr val="dk1"/>
              </a:solidFill>
              <a:latin typeface="Barlow"/>
              <a:ea typeface="Barlow"/>
              <a:cs typeface="Barlow"/>
              <a:sym typeface="Barlow"/>
            </a:endParaRPr>
          </a:p>
        </p:txBody>
      </p:sp>
      <p:sp>
        <p:nvSpPr>
          <p:cNvPr id="345" name="Google Shape;345;p39">
            <a:extLst>
              <a:ext uri="{FF2B5EF4-FFF2-40B4-BE49-F238E27FC236}">
                <a16:creationId xmlns:a16="http://schemas.microsoft.com/office/drawing/2014/main" id="{E66C79D9-6DA1-6527-9E44-638DBFE8DC77}"/>
              </a:ext>
            </a:extLst>
          </p:cNvPr>
          <p:cNvSpPr txBox="1"/>
          <p:nvPr/>
        </p:nvSpPr>
        <p:spPr>
          <a:xfrm>
            <a:off x="5427050" y="2293217"/>
            <a:ext cx="2840100" cy="88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b="1" dirty="0">
                <a:solidFill>
                  <a:schemeClr val="dk1"/>
                </a:solidFill>
                <a:latin typeface="Barlow"/>
                <a:ea typeface="Barlow"/>
                <a:cs typeface="Barlow"/>
                <a:sym typeface="Barlow"/>
              </a:rPr>
              <a:t> </a:t>
            </a:r>
            <a:endParaRPr b="1" dirty="0">
              <a:solidFill>
                <a:schemeClr val="dk1"/>
              </a:solidFill>
              <a:latin typeface="Barlow"/>
              <a:ea typeface="Barlow"/>
              <a:cs typeface="Barlow"/>
              <a:sym typeface="Barlow"/>
            </a:endParaRPr>
          </a:p>
          <a:p>
            <a:pPr marL="425450" lvl="0" indent="-285750" algn="l" rtl="0">
              <a:lnSpc>
                <a:spcPct val="100000"/>
              </a:lnSpc>
              <a:spcBef>
                <a:spcPts val="0"/>
              </a:spcBef>
              <a:spcAft>
                <a:spcPts val="0"/>
              </a:spcAft>
              <a:buClr>
                <a:schemeClr val="dk1"/>
              </a:buClr>
              <a:buSzPts val="1400"/>
              <a:buFont typeface="Arial" panose="020B0604020202020204" pitchFamily="34" charset="0"/>
              <a:buChar char="•"/>
            </a:pPr>
            <a:r>
              <a:rPr lang="en-US" b="1" dirty="0">
                <a:solidFill>
                  <a:schemeClr val="dk1"/>
                </a:solidFill>
                <a:latin typeface="Barlow"/>
                <a:ea typeface="Barlow"/>
                <a:cs typeface="Barlow"/>
                <a:sym typeface="Barlow"/>
              </a:rPr>
              <a:t>Books are usually loaned for about 16 weeks.  Can request a renewal if the lending library allows.</a:t>
            </a:r>
            <a:endParaRPr b="1" dirty="0">
              <a:solidFill>
                <a:schemeClr val="dk1"/>
              </a:solidFill>
              <a:latin typeface="Barlow"/>
              <a:ea typeface="Barlow"/>
              <a:cs typeface="Barlow"/>
              <a:sym typeface="Barlow"/>
            </a:endParaRPr>
          </a:p>
        </p:txBody>
      </p:sp>
      <p:sp>
        <p:nvSpPr>
          <p:cNvPr id="346" name="Google Shape;346;p39">
            <a:extLst>
              <a:ext uri="{FF2B5EF4-FFF2-40B4-BE49-F238E27FC236}">
                <a16:creationId xmlns:a16="http://schemas.microsoft.com/office/drawing/2014/main" id="{91F146F6-1C28-9EDF-8E58-47098E5DBEBA}"/>
              </a:ext>
            </a:extLst>
          </p:cNvPr>
          <p:cNvSpPr txBox="1"/>
          <p:nvPr/>
        </p:nvSpPr>
        <p:spPr>
          <a:xfrm>
            <a:off x="5583900" y="3555513"/>
            <a:ext cx="2840100" cy="888900"/>
          </a:xfrm>
          <a:prstGeom prst="rect">
            <a:avLst/>
          </a:prstGeom>
          <a:noFill/>
          <a:ln>
            <a:noFill/>
          </a:ln>
        </p:spPr>
        <p:txBody>
          <a:bodyPr spcFirstLastPara="1" wrap="square" lIns="91425" tIns="91425" rIns="91425" bIns="91425" anchor="t" anchorCtr="0">
            <a:noAutofit/>
          </a:bodyPr>
          <a:lstStyle/>
          <a:p>
            <a:pPr marL="285750" lvl="0" indent="-285750" algn="l" rtl="0">
              <a:lnSpc>
                <a:spcPct val="100000"/>
              </a:lnSpc>
              <a:spcBef>
                <a:spcPts val="0"/>
              </a:spcBef>
              <a:spcAft>
                <a:spcPts val="0"/>
              </a:spcAft>
              <a:buFont typeface="Arial" panose="020B0604020202020204" pitchFamily="34" charset="0"/>
              <a:buChar char="•"/>
            </a:pPr>
            <a:r>
              <a:rPr lang="en-US" b="1" dirty="0">
                <a:solidFill>
                  <a:schemeClr val="dk1"/>
                </a:solidFill>
                <a:latin typeface="Barlow"/>
                <a:ea typeface="Barlow"/>
                <a:cs typeface="Barlow"/>
                <a:sym typeface="Barlow"/>
              </a:rPr>
              <a:t>DVDs and other media are typically loaned for 2-4 weeks. Renewals may be allowed if authorized by the lending library.</a:t>
            </a:r>
            <a:endParaRPr dirty="0">
              <a:solidFill>
                <a:schemeClr val="dk1"/>
              </a:solidFill>
              <a:latin typeface="Barlow"/>
              <a:ea typeface="Barlow"/>
              <a:cs typeface="Barlow"/>
              <a:sym typeface="Barlow"/>
            </a:endParaRPr>
          </a:p>
        </p:txBody>
      </p:sp>
      <p:cxnSp>
        <p:nvCxnSpPr>
          <p:cNvPr id="347" name="Google Shape;347;p39">
            <a:extLst>
              <a:ext uri="{FF2B5EF4-FFF2-40B4-BE49-F238E27FC236}">
                <a16:creationId xmlns:a16="http://schemas.microsoft.com/office/drawing/2014/main" id="{93EBF898-A334-9682-8E1E-8E260B17CAB6}"/>
              </a:ext>
            </a:extLst>
          </p:cNvPr>
          <p:cNvCxnSpPr/>
          <p:nvPr/>
        </p:nvCxnSpPr>
        <p:spPr>
          <a:xfrm>
            <a:off x="3943075" y="1833814"/>
            <a:ext cx="1283100" cy="0"/>
          </a:xfrm>
          <a:prstGeom prst="straightConnector1">
            <a:avLst/>
          </a:prstGeom>
          <a:noFill/>
          <a:ln w="9525" cap="flat" cmpd="sng">
            <a:solidFill>
              <a:schemeClr val="dk1"/>
            </a:solidFill>
            <a:prstDash val="solid"/>
            <a:round/>
            <a:headEnd type="none" w="med" len="med"/>
            <a:tailEnd type="none" w="med" len="med"/>
          </a:ln>
        </p:spPr>
      </p:cxnSp>
      <p:cxnSp>
        <p:nvCxnSpPr>
          <p:cNvPr id="348" name="Google Shape;348;p39">
            <a:extLst>
              <a:ext uri="{FF2B5EF4-FFF2-40B4-BE49-F238E27FC236}">
                <a16:creationId xmlns:a16="http://schemas.microsoft.com/office/drawing/2014/main" id="{01FE5D0B-506C-E5EA-22DE-85E7737CB74F}"/>
              </a:ext>
            </a:extLst>
          </p:cNvPr>
          <p:cNvCxnSpPr/>
          <p:nvPr/>
        </p:nvCxnSpPr>
        <p:spPr>
          <a:xfrm>
            <a:off x="3977811" y="2923190"/>
            <a:ext cx="1283100" cy="0"/>
          </a:xfrm>
          <a:prstGeom prst="straightConnector1">
            <a:avLst/>
          </a:prstGeom>
          <a:noFill/>
          <a:ln w="9525" cap="flat" cmpd="sng">
            <a:solidFill>
              <a:schemeClr val="dk1"/>
            </a:solidFill>
            <a:prstDash val="solid"/>
            <a:round/>
            <a:headEnd type="none" w="med" len="med"/>
            <a:tailEnd type="none" w="med" len="med"/>
          </a:ln>
        </p:spPr>
      </p:cxnSp>
      <p:cxnSp>
        <p:nvCxnSpPr>
          <p:cNvPr id="349" name="Google Shape;349;p39">
            <a:extLst>
              <a:ext uri="{FF2B5EF4-FFF2-40B4-BE49-F238E27FC236}">
                <a16:creationId xmlns:a16="http://schemas.microsoft.com/office/drawing/2014/main" id="{9957BC89-5636-4AD6-E032-4C1A6EAA248A}"/>
              </a:ext>
            </a:extLst>
          </p:cNvPr>
          <p:cNvCxnSpPr/>
          <p:nvPr/>
        </p:nvCxnSpPr>
        <p:spPr>
          <a:xfrm>
            <a:off x="4010549" y="4108548"/>
            <a:ext cx="1283100" cy="0"/>
          </a:xfrm>
          <a:prstGeom prst="straightConnector1">
            <a:avLst/>
          </a:prstGeom>
          <a:noFill/>
          <a:ln w="9525" cap="flat" cmpd="sng">
            <a:solidFill>
              <a:schemeClr val="dk1"/>
            </a:solidFill>
            <a:prstDash val="solid"/>
            <a:round/>
            <a:headEnd type="none" w="med" len="med"/>
            <a:tailEnd type="none" w="med" len="med"/>
          </a:ln>
        </p:spPr>
      </p:cxnSp>
      <p:sp>
        <p:nvSpPr>
          <p:cNvPr id="350" name="Google Shape;350;p39">
            <a:extLst>
              <a:ext uri="{FF2B5EF4-FFF2-40B4-BE49-F238E27FC236}">
                <a16:creationId xmlns:a16="http://schemas.microsoft.com/office/drawing/2014/main" id="{1B265250-3877-072F-A356-C1F99190297A}"/>
              </a:ext>
            </a:extLst>
          </p:cNvPr>
          <p:cNvSpPr/>
          <p:nvPr/>
        </p:nvSpPr>
        <p:spPr>
          <a:xfrm>
            <a:off x="-100" y="4737025"/>
            <a:ext cx="9144000" cy="406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Graphic 4" descr="Books outline">
            <a:extLst>
              <a:ext uri="{FF2B5EF4-FFF2-40B4-BE49-F238E27FC236}">
                <a16:creationId xmlns:a16="http://schemas.microsoft.com/office/drawing/2014/main" id="{2AC0EC7F-ABFB-A727-80AC-A865E6E80B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6093" y="2649594"/>
            <a:ext cx="572605" cy="572605"/>
          </a:xfrm>
          <a:prstGeom prst="rect">
            <a:avLst/>
          </a:prstGeom>
        </p:spPr>
      </p:pic>
      <p:pic>
        <p:nvPicPr>
          <p:cNvPr id="7" name="Graphic 6" descr="Optical disc outline">
            <a:extLst>
              <a:ext uri="{FF2B5EF4-FFF2-40B4-BE49-F238E27FC236}">
                <a16:creationId xmlns:a16="http://schemas.microsoft.com/office/drawing/2014/main" id="{9C725543-EB3F-F017-BD76-A37DEE3A26D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6093" y="3756753"/>
            <a:ext cx="566658" cy="566658"/>
          </a:xfrm>
          <a:prstGeom prst="rect">
            <a:avLst/>
          </a:prstGeom>
        </p:spPr>
      </p:pic>
      <p:pic>
        <p:nvPicPr>
          <p:cNvPr id="9" name="Graphic 8" descr="Document outline">
            <a:extLst>
              <a:ext uri="{FF2B5EF4-FFF2-40B4-BE49-F238E27FC236}">
                <a16:creationId xmlns:a16="http://schemas.microsoft.com/office/drawing/2014/main" id="{8CC2D8F9-A15C-AAC5-7B80-A7DD31E3FBF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4316" y="1431447"/>
            <a:ext cx="656157" cy="656157"/>
          </a:xfrm>
          <a:prstGeom prst="rect">
            <a:avLst/>
          </a:prstGeom>
        </p:spPr>
      </p:pic>
    </p:spTree>
    <p:extLst>
      <p:ext uri="{BB962C8B-B14F-4D97-AF65-F5344CB8AC3E}">
        <p14:creationId xmlns:p14="http://schemas.microsoft.com/office/powerpoint/2010/main" val="1069982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34"/>
          <p:cNvPicPr preferRelativeResize="0"/>
          <p:nvPr/>
        </p:nvPicPr>
        <p:blipFill rotWithShape="1">
          <a:blip r:embed="rId3">
            <a:alphaModFix/>
          </a:blip>
          <a:srcRect t="18492" b="-6342"/>
          <a:stretch/>
        </p:blipFill>
        <p:spPr>
          <a:xfrm>
            <a:off x="403200" y="364450"/>
            <a:ext cx="8337598" cy="4120900"/>
          </a:xfrm>
          <a:prstGeom prst="rect">
            <a:avLst/>
          </a:prstGeom>
          <a:noFill/>
          <a:ln>
            <a:noFill/>
          </a:ln>
        </p:spPr>
      </p:pic>
      <p:sp>
        <p:nvSpPr>
          <p:cNvPr id="214" name="Google Shape;214;p34"/>
          <p:cNvSpPr/>
          <p:nvPr/>
        </p:nvSpPr>
        <p:spPr>
          <a:xfrm>
            <a:off x="403200" y="2498834"/>
            <a:ext cx="8337600" cy="2287491"/>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4"/>
          <p:cNvSpPr txBox="1">
            <a:spLocks noGrp="1"/>
          </p:cNvSpPr>
          <p:nvPr>
            <p:ph type="title"/>
          </p:nvPr>
        </p:nvSpPr>
        <p:spPr>
          <a:xfrm>
            <a:off x="472971" y="2719762"/>
            <a:ext cx="5399684" cy="100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400" dirty="0"/>
              <a:t>What is Resource Sharing and ILL?</a:t>
            </a:r>
            <a:endParaRPr sz="4400" dirty="0"/>
          </a:p>
        </p:txBody>
      </p:sp>
      <p:sp>
        <p:nvSpPr>
          <p:cNvPr id="216" name="Google Shape;216;p34"/>
          <p:cNvSpPr txBox="1">
            <a:spLocks noGrp="1"/>
          </p:cNvSpPr>
          <p:nvPr>
            <p:ph type="title" idx="2"/>
          </p:nvPr>
        </p:nvSpPr>
        <p:spPr>
          <a:xfrm>
            <a:off x="6465850" y="1911900"/>
            <a:ext cx="1314600" cy="131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218" name="Google Shape;218;p34"/>
          <p:cNvSpPr/>
          <p:nvPr/>
        </p:nvSpPr>
        <p:spPr>
          <a:xfrm>
            <a:off x="6465850" y="3917150"/>
            <a:ext cx="1314600" cy="1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6">
          <a:extLst>
            <a:ext uri="{FF2B5EF4-FFF2-40B4-BE49-F238E27FC236}">
              <a16:creationId xmlns:a16="http://schemas.microsoft.com/office/drawing/2014/main" id="{551C171B-830B-0DAE-10E9-194A96AC6113}"/>
            </a:ext>
          </a:extLst>
        </p:cNvPr>
        <p:cNvGrpSpPr/>
        <p:nvPr/>
      </p:nvGrpSpPr>
      <p:grpSpPr>
        <a:xfrm>
          <a:off x="0" y="0"/>
          <a:ext cx="0" cy="0"/>
          <a:chOff x="0" y="0"/>
          <a:chExt cx="0" cy="0"/>
        </a:xfrm>
      </p:grpSpPr>
      <p:pic>
        <p:nvPicPr>
          <p:cNvPr id="437" name="Google Shape;437;p46">
            <a:extLst>
              <a:ext uri="{FF2B5EF4-FFF2-40B4-BE49-F238E27FC236}">
                <a16:creationId xmlns:a16="http://schemas.microsoft.com/office/drawing/2014/main" id="{37BBC9A4-938D-2251-44C9-DF83ACB9A7D3}"/>
              </a:ext>
            </a:extLst>
          </p:cNvPr>
          <p:cNvPicPr preferRelativeResize="0"/>
          <p:nvPr/>
        </p:nvPicPr>
        <p:blipFill rotWithShape="1">
          <a:blip r:embed="rId3">
            <a:alphaModFix/>
          </a:blip>
          <a:srcRect t="20339" b="43078"/>
          <a:stretch/>
        </p:blipFill>
        <p:spPr>
          <a:xfrm>
            <a:off x="1" y="3262924"/>
            <a:ext cx="9143999" cy="1880576"/>
          </a:xfrm>
          <a:prstGeom prst="rect">
            <a:avLst/>
          </a:prstGeom>
          <a:noFill/>
          <a:ln>
            <a:noFill/>
          </a:ln>
        </p:spPr>
      </p:pic>
      <p:sp>
        <p:nvSpPr>
          <p:cNvPr id="438" name="Google Shape;438;p46">
            <a:extLst>
              <a:ext uri="{FF2B5EF4-FFF2-40B4-BE49-F238E27FC236}">
                <a16:creationId xmlns:a16="http://schemas.microsoft.com/office/drawing/2014/main" id="{80B1A46A-6508-3788-5594-D9678E9D7504}"/>
              </a:ext>
            </a:extLst>
          </p:cNvPr>
          <p:cNvSpPr/>
          <p:nvPr/>
        </p:nvSpPr>
        <p:spPr>
          <a:xfrm>
            <a:off x="597900" y="854412"/>
            <a:ext cx="7795800" cy="41193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 name="Google Shape;439;p46">
            <a:extLst>
              <a:ext uri="{FF2B5EF4-FFF2-40B4-BE49-F238E27FC236}">
                <a16:creationId xmlns:a16="http://schemas.microsoft.com/office/drawing/2014/main" id="{8141BFA1-854F-F3B2-1C74-183ADCFE74FC}"/>
              </a:ext>
            </a:extLst>
          </p:cNvPr>
          <p:cNvSpPr txBox="1">
            <a:spLocks noGrp="1"/>
          </p:cNvSpPr>
          <p:nvPr>
            <p:ph type="title"/>
          </p:nvPr>
        </p:nvSpPr>
        <p:spPr>
          <a:xfrm>
            <a:off x="1284000" y="1349213"/>
            <a:ext cx="6576000" cy="210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 </a:t>
            </a:r>
            <a:endParaRPr dirty="0"/>
          </a:p>
        </p:txBody>
      </p:sp>
      <p:sp>
        <p:nvSpPr>
          <p:cNvPr id="440" name="Google Shape;440;p46">
            <a:extLst>
              <a:ext uri="{FF2B5EF4-FFF2-40B4-BE49-F238E27FC236}">
                <a16:creationId xmlns:a16="http://schemas.microsoft.com/office/drawing/2014/main" id="{03329E38-979C-CB1E-3BC6-52F3F2F70601}"/>
              </a:ext>
            </a:extLst>
          </p:cNvPr>
          <p:cNvSpPr txBox="1">
            <a:spLocks noGrp="1"/>
          </p:cNvSpPr>
          <p:nvPr>
            <p:ph type="subTitle" idx="1"/>
          </p:nvPr>
        </p:nvSpPr>
        <p:spPr>
          <a:xfrm>
            <a:off x="1284000" y="3297188"/>
            <a:ext cx="6576000" cy="49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 </a:t>
            </a:r>
            <a:endParaRPr dirty="0"/>
          </a:p>
        </p:txBody>
      </p:sp>
      <p:sp>
        <p:nvSpPr>
          <p:cNvPr id="8" name="TextBox 7">
            <a:extLst>
              <a:ext uri="{FF2B5EF4-FFF2-40B4-BE49-F238E27FC236}">
                <a16:creationId xmlns:a16="http://schemas.microsoft.com/office/drawing/2014/main" id="{469AB559-12C0-F3C5-4F17-3102FAB9D1AF}"/>
              </a:ext>
            </a:extLst>
          </p:cNvPr>
          <p:cNvSpPr txBox="1"/>
          <p:nvPr/>
        </p:nvSpPr>
        <p:spPr>
          <a:xfrm>
            <a:off x="2345960" y="70426"/>
            <a:ext cx="6483927" cy="584775"/>
          </a:xfrm>
          <a:prstGeom prst="rect">
            <a:avLst/>
          </a:prstGeom>
          <a:noFill/>
        </p:spPr>
        <p:txBody>
          <a:bodyPr wrap="square">
            <a:spAutoFit/>
          </a:bodyPr>
          <a:lstStyle/>
          <a:p>
            <a:r>
              <a:rPr lang="en" sz="3200" dirty="0">
                <a:latin typeface="DM Serif Display"/>
                <a:sym typeface="DM Serif Display"/>
              </a:rPr>
              <a:t>Managing Your Requests</a:t>
            </a:r>
            <a:endParaRPr lang="en-US" dirty="0"/>
          </a:p>
        </p:txBody>
      </p:sp>
      <p:sp>
        <p:nvSpPr>
          <p:cNvPr id="5" name="Google Shape;224;p35">
            <a:extLst>
              <a:ext uri="{FF2B5EF4-FFF2-40B4-BE49-F238E27FC236}">
                <a16:creationId xmlns:a16="http://schemas.microsoft.com/office/drawing/2014/main" id="{74822FEE-B61E-3A73-6515-DC8B217ADC22}"/>
              </a:ext>
            </a:extLst>
          </p:cNvPr>
          <p:cNvSpPr txBox="1">
            <a:spLocks/>
          </p:cNvSpPr>
          <p:nvPr/>
        </p:nvSpPr>
        <p:spPr>
          <a:xfrm>
            <a:off x="4641573" y="1040493"/>
            <a:ext cx="3925609" cy="4550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Barlow"/>
              <a:buNone/>
              <a:defRPr sz="19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0"/>
              </a:spcBef>
              <a:spcAft>
                <a:spcPts val="0"/>
              </a:spcAft>
              <a:buClr>
                <a:schemeClr val="dk1"/>
              </a:buClr>
              <a:buSzPts val="1600"/>
              <a:buFont typeface="Barlow"/>
              <a:buNone/>
              <a:defRPr sz="16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1600"/>
              </a:spcBef>
              <a:spcAft>
                <a:spcPts val="0"/>
              </a:spcAft>
              <a:buClr>
                <a:schemeClr val="dk1"/>
              </a:buClr>
              <a:buSzPts val="1600"/>
              <a:buFont typeface="Barlow"/>
              <a:buNone/>
              <a:defRPr sz="16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1600"/>
              </a:spcBef>
              <a:spcAft>
                <a:spcPts val="0"/>
              </a:spcAft>
              <a:buClr>
                <a:schemeClr val="dk1"/>
              </a:buClr>
              <a:buSzPts val="1600"/>
              <a:buFont typeface="Barlow"/>
              <a:buNone/>
              <a:defRPr sz="16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1600"/>
              </a:spcBef>
              <a:spcAft>
                <a:spcPts val="0"/>
              </a:spcAft>
              <a:buClr>
                <a:schemeClr val="dk1"/>
              </a:buClr>
              <a:buSzPts val="1600"/>
              <a:buFont typeface="Barlow"/>
              <a:buNone/>
              <a:defRPr sz="16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1600"/>
              </a:spcBef>
              <a:spcAft>
                <a:spcPts val="0"/>
              </a:spcAft>
              <a:buClr>
                <a:schemeClr val="dk1"/>
              </a:buClr>
              <a:buSzPts val="1600"/>
              <a:buFont typeface="Barlow"/>
              <a:buNone/>
              <a:defRPr sz="16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1600"/>
              </a:spcBef>
              <a:spcAft>
                <a:spcPts val="0"/>
              </a:spcAft>
              <a:buClr>
                <a:schemeClr val="dk1"/>
              </a:buClr>
              <a:buSzPts val="1600"/>
              <a:buFont typeface="Barlow"/>
              <a:buNone/>
              <a:defRPr sz="16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1600"/>
              </a:spcBef>
              <a:spcAft>
                <a:spcPts val="0"/>
              </a:spcAft>
              <a:buClr>
                <a:schemeClr val="dk1"/>
              </a:buClr>
              <a:buSzPts val="1600"/>
              <a:buFont typeface="Barlow"/>
              <a:buNone/>
              <a:defRPr sz="16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1600"/>
              </a:spcBef>
              <a:spcAft>
                <a:spcPts val="1600"/>
              </a:spcAft>
              <a:buClr>
                <a:schemeClr val="dk1"/>
              </a:buClr>
              <a:buSzPts val="1600"/>
              <a:buFont typeface="Barlow"/>
              <a:buNone/>
              <a:defRPr sz="1600" b="0" i="0" u="none" strike="noStrike" cap="none">
                <a:solidFill>
                  <a:schemeClr val="dk1"/>
                </a:solidFill>
                <a:latin typeface="Barlow"/>
                <a:ea typeface="Barlow"/>
                <a:cs typeface="Barlow"/>
                <a:sym typeface="Barlow"/>
              </a:defRPr>
            </a:lvl9pPr>
          </a:lstStyle>
          <a:p>
            <a:pPr marL="285750" indent="-285750" algn="l">
              <a:spcAft>
                <a:spcPts val="1600"/>
              </a:spcAft>
              <a:buFont typeface="Arial" panose="020B0604020202020204" pitchFamily="34" charset="0"/>
              <a:buChar char="•"/>
            </a:pPr>
            <a:r>
              <a:rPr lang="en" sz="1400" b="1" dirty="0"/>
              <a:t> If you click on the  ‘Actions’ button on the side of your request. </a:t>
            </a:r>
            <a:r>
              <a:rPr lang="en-US" sz="1400" b="1" dirty="0"/>
              <a:t>I</a:t>
            </a:r>
            <a:r>
              <a:rPr lang="en" sz="1400" b="1" dirty="0"/>
              <a:t>t gives you several options to manage your request.</a:t>
            </a:r>
          </a:p>
          <a:p>
            <a:pPr marL="742950" lvl="1" indent="-285750" algn="l">
              <a:spcAft>
                <a:spcPts val="1600"/>
              </a:spcAft>
              <a:buFont typeface="Arial" panose="020B0604020202020204" pitchFamily="34" charset="0"/>
              <a:buChar char="•"/>
            </a:pPr>
            <a:r>
              <a:rPr lang="en-US" sz="1400" b="1" dirty="0"/>
              <a:t>Edit</a:t>
            </a:r>
          </a:p>
          <a:p>
            <a:pPr marL="742950" lvl="1" indent="-285750" algn="l">
              <a:spcAft>
                <a:spcPts val="1600"/>
              </a:spcAft>
              <a:buFont typeface="Arial" panose="020B0604020202020204" pitchFamily="34" charset="0"/>
              <a:buChar char="•"/>
            </a:pPr>
            <a:r>
              <a:rPr lang="en-US" sz="1400" b="1" dirty="0"/>
              <a:t>Cancel</a:t>
            </a:r>
          </a:p>
          <a:p>
            <a:pPr marL="742950" lvl="1" indent="-285750" algn="l">
              <a:spcAft>
                <a:spcPts val="1600"/>
              </a:spcAft>
              <a:buFont typeface="Arial" panose="020B0604020202020204" pitchFamily="34" charset="0"/>
              <a:buChar char="•"/>
            </a:pPr>
            <a:r>
              <a:rPr lang="en-US" sz="1400" b="1" dirty="0"/>
              <a:t>Renew</a:t>
            </a:r>
          </a:p>
          <a:p>
            <a:pPr marL="742950" lvl="1" indent="-285750" algn="l">
              <a:spcAft>
                <a:spcPts val="1600"/>
              </a:spcAft>
              <a:buFont typeface="Arial" panose="020B0604020202020204" pitchFamily="34" charset="0"/>
              <a:buChar char="•"/>
            </a:pPr>
            <a:r>
              <a:rPr lang="en-US" sz="1400" b="1" dirty="0"/>
              <a:t>Resubmit Request</a:t>
            </a:r>
          </a:p>
          <a:p>
            <a:pPr marL="742950" lvl="1" indent="-285750" algn="l">
              <a:spcAft>
                <a:spcPts val="1600"/>
              </a:spcAft>
              <a:buFont typeface="Arial" panose="020B0604020202020204" pitchFamily="34" charset="0"/>
              <a:buChar char="•"/>
            </a:pPr>
            <a:r>
              <a:rPr lang="en-US" sz="1400" b="1" dirty="0"/>
              <a:t>Clone Request </a:t>
            </a:r>
          </a:p>
          <a:p>
            <a:pPr marL="457200" lvl="1" indent="0" algn="l">
              <a:spcAft>
                <a:spcPts val="1600"/>
              </a:spcAft>
            </a:pPr>
            <a:endParaRPr lang="en-US" sz="1400" dirty="0"/>
          </a:p>
        </p:txBody>
      </p:sp>
      <p:pic>
        <p:nvPicPr>
          <p:cNvPr id="3" name="Picture 2" descr=" ">
            <a:extLst>
              <a:ext uri="{FF2B5EF4-FFF2-40B4-BE49-F238E27FC236}">
                <a16:creationId xmlns:a16="http://schemas.microsoft.com/office/drawing/2014/main" id="{43F3C8E7-3F9A-97BF-40DB-88FFDC07CE46}"/>
              </a:ext>
            </a:extLst>
          </p:cNvPr>
          <p:cNvPicPr>
            <a:picLocks noChangeAspect="1"/>
          </p:cNvPicPr>
          <p:nvPr/>
        </p:nvPicPr>
        <p:blipFill>
          <a:blip r:embed="rId4"/>
          <a:stretch>
            <a:fillRect/>
          </a:stretch>
        </p:blipFill>
        <p:spPr>
          <a:xfrm>
            <a:off x="750300" y="1186777"/>
            <a:ext cx="3891273" cy="2993027"/>
          </a:xfrm>
          <a:prstGeom prst="rect">
            <a:avLst/>
          </a:prstGeom>
        </p:spPr>
      </p:pic>
    </p:spTree>
    <p:extLst>
      <p:ext uri="{BB962C8B-B14F-4D97-AF65-F5344CB8AC3E}">
        <p14:creationId xmlns:p14="http://schemas.microsoft.com/office/powerpoint/2010/main" val="1567005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6">
          <a:extLst>
            <a:ext uri="{FF2B5EF4-FFF2-40B4-BE49-F238E27FC236}">
              <a16:creationId xmlns:a16="http://schemas.microsoft.com/office/drawing/2014/main" id="{21964B1C-8B23-AA72-7B80-D39F77743484}"/>
            </a:ext>
          </a:extLst>
        </p:cNvPr>
        <p:cNvGrpSpPr/>
        <p:nvPr/>
      </p:nvGrpSpPr>
      <p:grpSpPr>
        <a:xfrm>
          <a:off x="0" y="0"/>
          <a:ext cx="0" cy="0"/>
          <a:chOff x="0" y="0"/>
          <a:chExt cx="0" cy="0"/>
        </a:xfrm>
      </p:grpSpPr>
      <p:pic>
        <p:nvPicPr>
          <p:cNvPr id="437" name="Google Shape;437;p46">
            <a:extLst>
              <a:ext uri="{FF2B5EF4-FFF2-40B4-BE49-F238E27FC236}">
                <a16:creationId xmlns:a16="http://schemas.microsoft.com/office/drawing/2014/main" id="{A2595E03-2ACA-E19C-4050-89235C0AC113}"/>
              </a:ext>
            </a:extLst>
          </p:cNvPr>
          <p:cNvPicPr preferRelativeResize="0"/>
          <p:nvPr/>
        </p:nvPicPr>
        <p:blipFill rotWithShape="1">
          <a:blip r:embed="rId3">
            <a:alphaModFix/>
          </a:blip>
          <a:srcRect t="20339" b="43078"/>
          <a:stretch/>
        </p:blipFill>
        <p:spPr>
          <a:xfrm>
            <a:off x="1" y="3262924"/>
            <a:ext cx="9143999" cy="1880576"/>
          </a:xfrm>
          <a:prstGeom prst="rect">
            <a:avLst/>
          </a:prstGeom>
          <a:noFill/>
          <a:ln>
            <a:noFill/>
          </a:ln>
        </p:spPr>
      </p:pic>
      <p:sp>
        <p:nvSpPr>
          <p:cNvPr id="438" name="Google Shape;438;p46">
            <a:extLst>
              <a:ext uri="{FF2B5EF4-FFF2-40B4-BE49-F238E27FC236}">
                <a16:creationId xmlns:a16="http://schemas.microsoft.com/office/drawing/2014/main" id="{C5FCD0F5-8112-4664-F37A-DFE1E5E45BEF}"/>
              </a:ext>
            </a:extLst>
          </p:cNvPr>
          <p:cNvSpPr/>
          <p:nvPr/>
        </p:nvSpPr>
        <p:spPr>
          <a:xfrm>
            <a:off x="597900" y="854411"/>
            <a:ext cx="7795800" cy="3648315"/>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 name="Google Shape;439;p46">
            <a:extLst>
              <a:ext uri="{FF2B5EF4-FFF2-40B4-BE49-F238E27FC236}">
                <a16:creationId xmlns:a16="http://schemas.microsoft.com/office/drawing/2014/main" id="{E8741CAB-8A8E-A28B-B8AE-B4A3BEB9A7F1}"/>
              </a:ext>
            </a:extLst>
          </p:cNvPr>
          <p:cNvSpPr txBox="1">
            <a:spLocks noGrp="1"/>
          </p:cNvSpPr>
          <p:nvPr>
            <p:ph type="title"/>
          </p:nvPr>
        </p:nvSpPr>
        <p:spPr>
          <a:xfrm>
            <a:off x="1284000" y="1349213"/>
            <a:ext cx="6576000" cy="210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 </a:t>
            </a:r>
            <a:endParaRPr dirty="0"/>
          </a:p>
        </p:txBody>
      </p:sp>
      <p:sp>
        <p:nvSpPr>
          <p:cNvPr id="440" name="Google Shape;440;p46">
            <a:extLst>
              <a:ext uri="{FF2B5EF4-FFF2-40B4-BE49-F238E27FC236}">
                <a16:creationId xmlns:a16="http://schemas.microsoft.com/office/drawing/2014/main" id="{68E1DC51-939E-8E95-D1AA-B561CAFD4F4D}"/>
              </a:ext>
            </a:extLst>
          </p:cNvPr>
          <p:cNvSpPr txBox="1">
            <a:spLocks noGrp="1"/>
          </p:cNvSpPr>
          <p:nvPr>
            <p:ph type="subTitle" idx="1"/>
          </p:nvPr>
        </p:nvSpPr>
        <p:spPr>
          <a:xfrm>
            <a:off x="1284000" y="3297188"/>
            <a:ext cx="6576000" cy="49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 </a:t>
            </a:r>
            <a:endParaRPr dirty="0"/>
          </a:p>
        </p:txBody>
      </p:sp>
      <p:sp>
        <p:nvSpPr>
          <p:cNvPr id="8" name="TextBox 7">
            <a:extLst>
              <a:ext uri="{FF2B5EF4-FFF2-40B4-BE49-F238E27FC236}">
                <a16:creationId xmlns:a16="http://schemas.microsoft.com/office/drawing/2014/main" id="{BDA4D904-986A-0E70-BAA9-6A1B054D4385}"/>
              </a:ext>
            </a:extLst>
          </p:cNvPr>
          <p:cNvSpPr txBox="1"/>
          <p:nvPr/>
        </p:nvSpPr>
        <p:spPr>
          <a:xfrm>
            <a:off x="2345960" y="70426"/>
            <a:ext cx="6483927" cy="584775"/>
          </a:xfrm>
          <a:prstGeom prst="rect">
            <a:avLst/>
          </a:prstGeom>
          <a:noFill/>
        </p:spPr>
        <p:txBody>
          <a:bodyPr wrap="square">
            <a:spAutoFit/>
          </a:bodyPr>
          <a:lstStyle/>
          <a:p>
            <a:r>
              <a:rPr lang="en" sz="3200" dirty="0">
                <a:latin typeface="DM Serif Display"/>
                <a:sym typeface="DM Serif Display"/>
              </a:rPr>
              <a:t>Returning Your Loans </a:t>
            </a:r>
            <a:endParaRPr lang="en-US" dirty="0"/>
          </a:p>
        </p:txBody>
      </p:sp>
      <p:sp>
        <p:nvSpPr>
          <p:cNvPr id="5" name="Google Shape;224;p35">
            <a:extLst>
              <a:ext uri="{FF2B5EF4-FFF2-40B4-BE49-F238E27FC236}">
                <a16:creationId xmlns:a16="http://schemas.microsoft.com/office/drawing/2014/main" id="{DB30AEB9-41D1-1FB9-585E-D982B2D1537D}"/>
              </a:ext>
            </a:extLst>
          </p:cNvPr>
          <p:cNvSpPr txBox="1">
            <a:spLocks/>
          </p:cNvSpPr>
          <p:nvPr/>
        </p:nvSpPr>
        <p:spPr>
          <a:xfrm>
            <a:off x="744915" y="1284745"/>
            <a:ext cx="4475018" cy="34171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Barlow"/>
              <a:buNone/>
              <a:defRPr sz="19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0"/>
              </a:spcBef>
              <a:spcAft>
                <a:spcPts val="0"/>
              </a:spcAft>
              <a:buClr>
                <a:schemeClr val="dk1"/>
              </a:buClr>
              <a:buSzPts val="1600"/>
              <a:buFont typeface="Barlow"/>
              <a:buNone/>
              <a:defRPr sz="16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1600"/>
              </a:spcBef>
              <a:spcAft>
                <a:spcPts val="0"/>
              </a:spcAft>
              <a:buClr>
                <a:schemeClr val="dk1"/>
              </a:buClr>
              <a:buSzPts val="1600"/>
              <a:buFont typeface="Barlow"/>
              <a:buNone/>
              <a:defRPr sz="16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1600"/>
              </a:spcBef>
              <a:spcAft>
                <a:spcPts val="0"/>
              </a:spcAft>
              <a:buClr>
                <a:schemeClr val="dk1"/>
              </a:buClr>
              <a:buSzPts val="1600"/>
              <a:buFont typeface="Barlow"/>
              <a:buNone/>
              <a:defRPr sz="16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1600"/>
              </a:spcBef>
              <a:spcAft>
                <a:spcPts val="0"/>
              </a:spcAft>
              <a:buClr>
                <a:schemeClr val="dk1"/>
              </a:buClr>
              <a:buSzPts val="1600"/>
              <a:buFont typeface="Barlow"/>
              <a:buNone/>
              <a:defRPr sz="16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1600"/>
              </a:spcBef>
              <a:spcAft>
                <a:spcPts val="0"/>
              </a:spcAft>
              <a:buClr>
                <a:schemeClr val="dk1"/>
              </a:buClr>
              <a:buSzPts val="1600"/>
              <a:buFont typeface="Barlow"/>
              <a:buNone/>
              <a:defRPr sz="16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1600"/>
              </a:spcBef>
              <a:spcAft>
                <a:spcPts val="0"/>
              </a:spcAft>
              <a:buClr>
                <a:schemeClr val="dk1"/>
              </a:buClr>
              <a:buSzPts val="1600"/>
              <a:buFont typeface="Barlow"/>
              <a:buNone/>
              <a:defRPr sz="16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1600"/>
              </a:spcBef>
              <a:spcAft>
                <a:spcPts val="0"/>
              </a:spcAft>
              <a:buClr>
                <a:schemeClr val="dk1"/>
              </a:buClr>
              <a:buSzPts val="1600"/>
              <a:buFont typeface="Barlow"/>
              <a:buNone/>
              <a:defRPr sz="16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1600"/>
              </a:spcBef>
              <a:spcAft>
                <a:spcPts val="1600"/>
              </a:spcAft>
              <a:buClr>
                <a:schemeClr val="dk1"/>
              </a:buClr>
              <a:buSzPts val="1600"/>
              <a:buFont typeface="Barlow"/>
              <a:buNone/>
              <a:defRPr sz="1600" b="0" i="0" u="none" strike="noStrike" cap="none">
                <a:solidFill>
                  <a:schemeClr val="dk1"/>
                </a:solidFill>
                <a:latin typeface="Barlow"/>
                <a:ea typeface="Barlow"/>
                <a:cs typeface="Barlow"/>
                <a:sym typeface="Barlow"/>
              </a:defRPr>
            </a:lvl9pPr>
          </a:lstStyle>
          <a:p>
            <a:pPr marL="285750" indent="-285750" algn="l">
              <a:spcAft>
                <a:spcPts val="1600"/>
              </a:spcAft>
              <a:buFont typeface="Arial" panose="020B0604020202020204" pitchFamily="34" charset="0"/>
              <a:buChar char="•"/>
            </a:pPr>
            <a:r>
              <a:rPr lang="en" sz="1400" b="1" dirty="0"/>
              <a:t> Books can be returned at:</a:t>
            </a:r>
          </a:p>
          <a:p>
            <a:pPr marL="742950" lvl="1" indent="-285750" algn="l">
              <a:spcAft>
                <a:spcPts val="1600"/>
              </a:spcAft>
              <a:buFont typeface="Arial" panose="020B0604020202020204" pitchFamily="34" charset="0"/>
              <a:buChar char="•"/>
            </a:pPr>
            <a:r>
              <a:rPr lang="en-US" sz="1400" b="1" dirty="0"/>
              <a:t>The return boxes by the library’s entries.</a:t>
            </a:r>
          </a:p>
          <a:p>
            <a:pPr marL="742950" lvl="1" indent="-285750" algn="l">
              <a:spcAft>
                <a:spcPts val="1600"/>
              </a:spcAft>
              <a:buFont typeface="Arial" panose="020B0604020202020204" pitchFamily="34" charset="0"/>
              <a:buChar char="•"/>
            </a:pPr>
            <a:r>
              <a:rPr lang="en-US" sz="1400" b="1" dirty="0"/>
              <a:t>At the help desk on the 2</a:t>
            </a:r>
            <a:r>
              <a:rPr lang="en-US" sz="1400" b="1" baseline="30000" dirty="0"/>
              <a:t>nd</a:t>
            </a:r>
            <a:r>
              <a:rPr lang="en-US" sz="1400" b="1" dirty="0"/>
              <a:t> floor.</a:t>
            </a:r>
          </a:p>
          <a:p>
            <a:pPr marL="742950" lvl="1" indent="-285750" algn="l">
              <a:spcAft>
                <a:spcPts val="1600"/>
              </a:spcAft>
              <a:buFont typeface="Arial" panose="020B0604020202020204" pitchFamily="34" charset="0"/>
              <a:buChar char="•"/>
            </a:pPr>
            <a:r>
              <a:rPr lang="en-US" sz="1400" b="1" dirty="0"/>
              <a:t>Directly to the Resource Sharing Office in RM 212</a:t>
            </a:r>
          </a:p>
          <a:p>
            <a:pPr marL="285750" indent="-285750" algn="l">
              <a:spcAft>
                <a:spcPts val="1600"/>
              </a:spcAft>
              <a:buFont typeface="Arial" panose="020B0604020202020204" pitchFamily="34" charset="0"/>
              <a:buChar char="•"/>
            </a:pPr>
            <a:r>
              <a:rPr lang="en-US" sz="1400" b="1" dirty="0"/>
              <a:t>Some of the items we receive are fragile, so they will have to be returned directly to the help desk or the ILL office. </a:t>
            </a:r>
          </a:p>
          <a:p>
            <a:pPr marL="457200" lvl="1" indent="0" algn="l">
              <a:spcAft>
                <a:spcPts val="1600"/>
              </a:spcAft>
            </a:pPr>
            <a:endParaRPr lang="en-US" sz="1400" dirty="0"/>
          </a:p>
        </p:txBody>
      </p:sp>
      <p:pic>
        <p:nvPicPr>
          <p:cNvPr id="3" name="Picture 2" descr=" ">
            <a:extLst>
              <a:ext uri="{FF2B5EF4-FFF2-40B4-BE49-F238E27FC236}">
                <a16:creationId xmlns:a16="http://schemas.microsoft.com/office/drawing/2014/main" id="{F19DF5FA-6596-C491-3F95-BFD194A62D59}"/>
              </a:ext>
            </a:extLst>
          </p:cNvPr>
          <p:cNvPicPr>
            <a:picLocks noChangeAspect="1"/>
          </p:cNvPicPr>
          <p:nvPr/>
        </p:nvPicPr>
        <p:blipFill>
          <a:blip r:embed="rId4"/>
          <a:stretch>
            <a:fillRect/>
          </a:stretch>
        </p:blipFill>
        <p:spPr>
          <a:xfrm>
            <a:off x="5518882" y="854411"/>
            <a:ext cx="2793845" cy="3434678"/>
          </a:xfrm>
          <a:prstGeom prst="rect">
            <a:avLst/>
          </a:prstGeom>
        </p:spPr>
      </p:pic>
    </p:spTree>
    <p:extLst>
      <p:ext uri="{BB962C8B-B14F-4D97-AF65-F5344CB8AC3E}">
        <p14:creationId xmlns:p14="http://schemas.microsoft.com/office/powerpoint/2010/main" val="3622032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1">
          <a:extLst>
            <a:ext uri="{FF2B5EF4-FFF2-40B4-BE49-F238E27FC236}">
              <a16:creationId xmlns:a16="http://schemas.microsoft.com/office/drawing/2014/main" id="{6D42F888-FAA7-D366-9589-A6855FC48C6F}"/>
            </a:ext>
          </a:extLst>
        </p:cNvPr>
        <p:cNvGrpSpPr/>
        <p:nvPr/>
      </p:nvGrpSpPr>
      <p:grpSpPr>
        <a:xfrm>
          <a:off x="0" y="0"/>
          <a:ext cx="0" cy="0"/>
          <a:chOff x="0" y="0"/>
          <a:chExt cx="0" cy="0"/>
        </a:xfrm>
      </p:grpSpPr>
      <p:sp>
        <p:nvSpPr>
          <p:cNvPr id="372" name="Google Shape;372;p41">
            <a:extLst>
              <a:ext uri="{FF2B5EF4-FFF2-40B4-BE49-F238E27FC236}">
                <a16:creationId xmlns:a16="http://schemas.microsoft.com/office/drawing/2014/main" id="{E2F2C486-AE63-5261-8DCB-D87533FF9266}"/>
              </a:ext>
            </a:extLst>
          </p:cNvPr>
          <p:cNvSpPr txBox="1">
            <a:spLocks noGrp="1"/>
          </p:cNvSpPr>
          <p:nvPr>
            <p:ph type="title"/>
          </p:nvPr>
        </p:nvSpPr>
        <p:spPr>
          <a:xfrm>
            <a:off x="238887" y="3017574"/>
            <a:ext cx="4123288" cy="109431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Bonus: Resource Sharing Tips, Policies &amp; Best Practices </a:t>
            </a:r>
            <a:endParaRPr dirty="0"/>
          </a:p>
        </p:txBody>
      </p:sp>
      <p:sp>
        <p:nvSpPr>
          <p:cNvPr id="375" name="Google Shape;375;p41">
            <a:extLst>
              <a:ext uri="{FF2B5EF4-FFF2-40B4-BE49-F238E27FC236}">
                <a16:creationId xmlns:a16="http://schemas.microsoft.com/office/drawing/2014/main" id="{B7607AA3-37C2-D1C7-9BE4-D4E6C0A62C16}"/>
              </a:ext>
            </a:extLst>
          </p:cNvPr>
          <p:cNvSpPr/>
          <p:nvPr/>
        </p:nvSpPr>
        <p:spPr>
          <a:xfrm>
            <a:off x="4362174" y="-1"/>
            <a:ext cx="1410221" cy="3609109"/>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Flowchart: Process 8">
            <a:extLst>
              <a:ext uri="{FF2B5EF4-FFF2-40B4-BE49-F238E27FC236}">
                <a16:creationId xmlns:a16="http://schemas.microsoft.com/office/drawing/2014/main" id="{E302CD90-5AB6-FD28-5476-0B81CF49A52E}"/>
              </a:ext>
            </a:extLst>
          </p:cNvPr>
          <p:cNvSpPr/>
          <p:nvPr/>
        </p:nvSpPr>
        <p:spPr>
          <a:xfrm>
            <a:off x="4500478" y="2571750"/>
            <a:ext cx="1145249" cy="1255707"/>
          </a:xfrm>
          <a:prstGeom prst="flowChartProcess">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bg1"/>
              </a:solidFill>
            </a:endParaRPr>
          </a:p>
        </p:txBody>
      </p:sp>
      <p:sp>
        <p:nvSpPr>
          <p:cNvPr id="8" name="TextBox 7">
            <a:extLst>
              <a:ext uri="{FF2B5EF4-FFF2-40B4-BE49-F238E27FC236}">
                <a16:creationId xmlns:a16="http://schemas.microsoft.com/office/drawing/2014/main" id="{D69D18E9-E0C4-E5D2-F5F0-948897B3323D}"/>
              </a:ext>
            </a:extLst>
          </p:cNvPr>
          <p:cNvSpPr txBox="1"/>
          <p:nvPr/>
        </p:nvSpPr>
        <p:spPr>
          <a:xfrm>
            <a:off x="2781284" y="2701636"/>
            <a:ext cx="4610116" cy="9079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6000"/>
              <a:buFont typeface="DM Serif Display"/>
              <a:buNone/>
              <a:tabLst/>
              <a:defRPr/>
            </a:pPr>
            <a:r>
              <a:rPr kumimoji="0" lang="en" sz="5300" b="0" i="0" u="none" strike="noStrike" kern="0" cap="none" spc="0" normalizeH="0" baseline="0" noProof="0" dirty="0">
                <a:ln>
                  <a:noFill/>
                </a:ln>
                <a:solidFill>
                  <a:srgbClr val="000000"/>
                </a:solidFill>
                <a:effectLst/>
                <a:uLnTx/>
                <a:uFillTx/>
                <a:latin typeface="DM Serif Display"/>
                <a:sym typeface="DM Serif Display"/>
              </a:rPr>
              <a:t>04</a:t>
            </a:r>
          </a:p>
        </p:txBody>
      </p:sp>
      <p:pic>
        <p:nvPicPr>
          <p:cNvPr id="3" name="Picture 2" descr="People sitting at tables with laptops&#10;&#10;AI-generated content may be incorrect.">
            <a:extLst>
              <a:ext uri="{FF2B5EF4-FFF2-40B4-BE49-F238E27FC236}">
                <a16:creationId xmlns:a16="http://schemas.microsoft.com/office/drawing/2014/main" id="{1076CE5F-B481-EA6B-A7A2-B930A61E363E}"/>
              </a:ext>
            </a:extLst>
          </p:cNvPr>
          <p:cNvPicPr>
            <a:picLocks noChangeAspect="1"/>
          </p:cNvPicPr>
          <p:nvPr/>
        </p:nvPicPr>
        <p:blipFill>
          <a:blip r:embed="rId3"/>
          <a:stretch>
            <a:fillRect/>
          </a:stretch>
        </p:blipFill>
        <p:spPr>
          <a:xfrm>
            <a:off x="5715000" y="-1"/>
            <a:ext cx="3429000" cy="5143500"/>
          </a:xfrm>
          <a:prstGeom prst="rect">
            <a:avLst/>
          </a:prstGeom>
        </p:spPr>
      </p:pic>
    </p:spTree>
    <p:extLst>
      <p:ext uri="{BB962C8B-B14F-4D97-AF65-F5344CB8AC3E}">
        <p14:creationId xmlns:p14="http://schemas.microsoft.com/office/powerpoint/2010/main" val="4187827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1">
          <a:extLst>
            <a:ext uri="{FF2B5EF4-FFF2-40B4-BE49-F238E27FC236}">
              <a16:creationId xmlns:a16="http://schemas.microsoft.com/office/drawing/2014/main" id="{3F2D10E2-5B45-11DE-66B3-F637E83B750A}"/>
            </a:ext>
          </a:extLst>
        </p:cNvPr>
        <p:cNvGrpSpPr/>
        <p:nvPr/>
      </p:nvGrpSpPr>
      <p:grpSpPr>
        <a:xfrm>
          <a:off x="0" y="0"/>
          <a:ext cx="0" cy="0"/>
          <a:chOff x="0" y="0"/>
          <a:chExt cx="0" cy="0"/>
        </a:xfrm>
      </p:grpSpPr>
      <p:sp>
        <p:nvSpPr>
          <p:cNvPr id="322" name="Google Shape;322;p38">
            <a:extLst>
              <a:ext uri="{FF2B5EF4-FFF2-40B4-BE49-F238E27FC236}">
                <a16:creationId xmlns:a16="http://schemas.microsoft.com/office/drawing/2014/main" id="{7B5B6B79-AA3C-1378-1CD1-4BD0517DF19C}"/>
              </a:ext>
            </a:extLst>
          </p:cNvPr>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The D</a:t>
            </a:r>
            <a:r>
              <a:rPr lang="en-US" dirty="0" err="1"/>
              <a:t>Os</a:t>
            </a:r>
            <a:r>
              <a:rPr lang="en-US" dirty="0"/>
              <a:t> and DON’Ts of Resource Sharing </a:t>
            </a:r>
            <a:endParaRPr dirty="0"/>
          </a:p>
        </p:txBody>
      </p:sp>
      <p:cxnSp>
        <p:nvCxnSpPr>
          <p:cNvPr id="324" name="Google Shape;324;p38">
            <a:extLst>
              <a:ext uri="{FF2B5EF4-FFF2-40B4-BE49-F238E27FC236}">
                <a16:creationId xmlns:a16="http://schemas.microsoft.com/office/drawing/2014/main" id="{FD0A01AA-B009-7027-0C37-A573C05A1715}"/>
              </a:ext>
            </a:extLst>
          </p:cNvPr>
          <p:cNvCxnSpPr/>
          <p:nvPr/>
        </p:nvCxnSpPr>
        <p:spPr>
          <a:xfrm>
            <a:off x="894864" y="1845980"/>
            <a:ext cx="7462800" cy="0"/>
          </a:xfrm>
          <a:prstGeom prst="straightConnector1">
            <a:avLst/>
          </a:prstGeom>
          <a:noFill/>
          <a:ln w="28575" cap="flat" cmpd="sng">
            <a:solidFill>
              <a:schemeClr val="dk2"/>
            </a:solidFill>
            <a:prstDash val="solid"/>
            <a:round/>
            <a:headEnd type="none" w="med" len="med"/>
            <a:tailEnd type="none" w="med" len="med"/>
          </a:ln>
        </p:spPr>
      </p:cxnSp>
      <p:sp>
        <p:nvSpPr>
          <p:cNvPr id="326" name="Google Shape;326;p38">
            <a:extLst>
              <a:ext uri="{FF2B5EF4-FFF2-40B4-BE49-F238E27FC236}">
                <a16:creationId xmlns:a16="http://schemas.microsoft.com/office/drawing/2014/main" id="{CE3AF2AD-D126-B3C2-C4A3-A0AA7AF67A46}"/>
              </a:ext>
            </a:extLst>
          </p:cNvPr>
          <p:cNvSpPr txBox="1"/>
          <p:nvPr/>
        </p:nvSpPr>
        <p:spPr>
          <a:xfrm>
            <a:off x="492195" y="2079649"/>
            <a:ext cx="3750300" cy="2171742"/>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dk1"/>
              </a:buClr>
              <a:buSzPts val="1400"/>
              <a:buFont typeface="Barlow"/>
              <a:buChar char="●"/>
            </a:pPr>
            <a:r>
              <a:rPr lang="en-US" dirty="0">
                <a:solidFill>
                  <a:schemeClr val="dk1"/>
                </a:solidFill>
                <a:latin typeface="Barlow"/>
                <a:ea typeface="Barlow"/>
                <a:cs typeface="Barlow"/>
                <a:sym typeface="Barlow"/>
              </a:rPr>
              <a:t>Request items early</a:t>
            </a:r>
            <a:endParaRPr dirty="0">
              <a:solidFill>
                <a:schemeClr val="dk1"/>
              </a:solidFill>
              <a:latin typeface="Barlow"/>
              <a:ea typeface="Barlow"/>
              <a:cs typeface="Barlow"/>
              <a:sym typeface="Barlow"/>
            </a:endParaRPr>
          </a:p>
          <a:p>
            <a:pPr marL="457200" lvl="0" indent="-317500" algn="l" rtl="0">
              <a:lnSpc>
                <a:spcPct val="100000"/>
              </a:lnSpc>
              <a:spcBef>
                <a:spcPts val="0"/>
              </a:spcBef>
              <a:spcAft>
                <a:spcPts val="0"/>
              </a:spcAft>
              <a:buClr>
                <a:schemeClr val="dk1"/>
              </a:buClr>
              <a:buSzPts val="1400"/>
              <a:buFont typeface="Barlow"/>
              <a:buChar char="●"/>
            </a:pPr>
            <a:r>
              <a:rPr lang="en-US" dirty="0">
                <a:solidFill>
                  <a:schemeClr val="dk1"/>
                </a:solidFill>
                <a:latin typeface="Barlow"/>
                <a:ea typeface="Barlow"/>
                <a:cs typeface="Barlow"/>
                <a:sym typeface="Barlow"/>
              </a:rPr>
              <a:t>Double-check our catalog</a:t>
            </a:r>
          </a:p>
          <a:p>
            <a:pPr marL="457200" lvl="0" indent="-317500" algn="l" rtl="0">
              <a:lnSpc>
                <a:spcPct val="100000"/>
              </a:lnSpc>
              <a:spcBef>
                <a:spcPts val="0"/>
              </a:spcBef>
              <a:spcAft>
                <a:spcPts val="0"/>
              </a:spcAft>
              <a:buClr>
                <a:schemeClr val="dk1"/>
              </a:buClr>
              <a:buSzPts val="1400"/>
              <a:buFont typeface="Barlow"/>
              <a:buChar char="●"/>
            </a:pPr>
            <a:r>
              <a:rPr lang="en-US" dirty="0">
                <a:solidFill>
                  <a:schemeClr val="dk1"/>
                </a:solidFill>
                <a:latin typeface="Barlow"/>
                <a:ea typeface="Barlow"/>
                <a:cs typeface="Barlow"/>
                <a:sym typeface="Barlow"/>
              </a:rPr>
              <a:t>Provide complete citations </a:t>
            </a:r>
            <a:endParaRPr dirty="0">
              <a:solidFill>
                <a:schemeClr val="dk1"/>
              </a:solidFill>
              <a:latin typeface="Barlow"/>
              <a:ea typeface="Barlow"/>
              <a:cs typeface="Barlow"/>
              <a:sym typeface="Barlow"/>
            </a:endParaRPr>
          </a:p>
          <a:p>
            <a:pPr marL="457200" lvl="0" indent="-317500" algn="l" rtl="0">
              <a:lnSpc>
                <a:spcPct val="100000"/>
              </a:lnSpc>
              <a:spcBef>
                <a:spcPts val="0"/>
              </a:spcBef>
              <a:spcAft>
                <a:spcPts val="0"/>
              </a:spcAft>
              <a:buClr>
                <a:schemeClr val="dk1"/>
              </a:buClr>
              <a:buSzPts val="1400"/>
              <a:buFont typeface="Barlow"/>
              <a:buChar char="●"/>
            </a:pPr>
            <a:r>
              <a:rPr lang="en-US" dirty="0">
                <a:solidFill>
                  <a:schemeClr val="dk1"/>
                </a:solidFill>
                <a:latin typeface="Barlow"/>
                <a:ea typeface="Barlow"/>
                <a:cs typeface="Barlow"/>
                <a:sym typeface="Barlow"/>
              </a:rPr>
              <a:t>Pick-up and Return items promptly </a:t>
            </a:r>
            <a:endParaRPr dirty="0">
              <a:solidFill>
                <a:schemeClr val="dk1"/>
              </a:solidFill>
              <a:latin typeface="Barlow"/>
              <a:ea typeface="Barlow"/>
              <a:cs typeface="Barlow"/>
              <a:sym typeface="Barlow"/>
            </a:endParaRPr>
          </a:p>
          <a:p>
            <a:pPr marL="457200" lvl="0" indent="-317500" algn="l" rtl="0">
              <a:lnSpc>
                <a:spcPct val="100000"/>
              </a:lnSpc>
              <a:spcBef>
                <a:spcPts val="0"/>
              </a:spcBef>
              <a:spcAft>
                <a:spcPts val="0"/>
              </a:spcAft>
              <a:buClr>
                <a:schemeClr val="dk1"/>
              </a:buClr>
              <a:buSzPts val="1400"/>
              <a:buFont typeface="Barlow"/>
              <a:buChar char="●"/>
            </a:pPr>
            <a:r>
              <a:rPr lang="en" dirty="0">
                <a:solidFill>
                  <a:schemeClr val="dk1"/>
                </a:solidFill>
                <a:latin typeface="Barlow"/>
                <a:ea typeface="Barlow"/>
                <a:cs typeface="Barlow"/>
                <a:sym typeface="Barlow"/>
              </a:rPr>
              <a:t>Ask if you are unsure</a:t>
            </a:r>
          </a:p>
          <a:p>
            <a:pPr marL="139700" lvl="0" algn="l" rtl="0">
              <a:lnSpc>
                <a:spcPct val="100000"/>
              </a:lnSpc>
              <a:spcBef>
                <a:spcPts val="0"/>
              </a:spcBef>
              <a:spcAft>
                <a:spcPts val="0"/>
              </a:spcAft>
              <a:buClr>
                <a:schemeClr val="dk1"/>
              </a:buClr>
              <a:buSzPts val="1400"/>
            </a:pPr>
            <a:endParaRPr lang="en" dirty="0">
              <a:solidFill>
                <a:schemeClr val="dk1"/>
              </a:solidFill>
              <a:latin typeface="Barlow"/>
              <a:ea typeface="Barlow"/>
              <a:cs typeface="Barlow"/>
              <a:sym typeface="Barlow"/>
            </a:endParaRPr>
          </a:p>
          <a:p>
            <a:pPr marL="457200" lvl="0" indent="-317500" algn="l" rtl="0">
              <a:lnSpc>
                <a:spcPct val="100000"/>
              </a:lnSpc>
              <a:spcBef>
                <a:spcPts val="0"/>
              </a:spcBef>
              <a:spcAft>
                <a:spcPts val="0"/>
              </a:spcAft>
              <a:buClr>
                <a:schemeClr val="dk1"/>
              </a:buClr>
              <a:buSzPts val="1400"/>
              <a:buFont typeface="Barlow"/>
              <a:buChar char="●"/>
            </a:pPr>
            <a:endParaRPr dirty="0">
              <a:solidFill>
                <a:schemeClr val="dk1"/>
              </a:solidFill>
              <a:latin typeface="Barlow"/>
              <a:ea typeface="Barlow"/>
              <a:cs typeface="Barlow"/>
              <a:sym typeface="Barlow"/>
            </a:endParaRPr>
          </a:p>
        </p:txBody>
      </p:sp>
      <p:sp>
        <p:nvSpPr>
          <p:cNvPr id="327" name="Google Shape;327;p38">
            <a:extLst>
              <a:ext uri="{FF2B5EF4-FFF2-40B4-BE49-F238E27FC236}">
                <a16:creationId xmlns:a16="http://schemas.microsoft.com/office/drawing/2014/main" id="{E35A3F18-9B99-7321-0AFB-52332F3D30AD}"/>
              </a:ext>
            </a:extLst>
          </p:cNvPr>
          <p:cNvSpPr txBox="1"/>
          <p:nvPr/>
        </p:nvSpPr>
        <p:spPr>
          <a:xfrm>
            <a:off x="4626264" y="2060192"/>
            <a:ext cx="3750300" cy="1218300"/>
          </a:xfrm>
          <a:prstGeom prst="rect">
            <a:avLst/>
          </a:prstGeom>
          <a:noFill/>
          <a:ln>
            <a:noFill/>
          </a:ln>
        </p:spPr>
        <p:txBody>
          <a:bodyPr spcFirstLastPara="1" wrap="square" lIns="91425" tIns="91425" rIns="91425" bIns="91425" anchor="t" anchorCtr="0">
            <a:noAutofit/>
          </a:bodyPr>
          <a:lstStyle/>
          <a:p>
            <a:pPr marL="457200" lvl="0" indent="-317500">
              <a:buClr>
                <a:schemeClr val="dk1"/>
              </a:buClr>
              <a:buSzPts val="1400"/>
              <a:buFont typeface="Barlow"/>
              <a:buChar char="●"/>
            </a:pPr>
            <a:r>
              <a:rPr lang="en-US" dirty="0">
                <a:solidFill>
                  <a:schemeClr val="dk1"/>
                </a:solidFill>
                <a:latin typeface="Barlow"/>
                <a:ea typeface="Barlow"/>
                <a:cs typeface="Barlow"/>
                <a:sym typeface="Barlow"/>
              </a:rPr>
              <a:t> Wait until the night before your paper is due. </a:t>
            </a:r>
          </a:p>
          <a:p>
            <a:pPr marL="457200" lvl="0" indent="-317500">
              <a:buClr>
                <a:schemeClr val="dk1"/>
              </a:buClr>
              <a:buSzPts val="1400"/>
              <a:buFont typeface="Barlow"/>
              <a:buChar char="●"/>
            </a:pPr>
            <a:r>
              <a:rPr lang="en-US" dirty="0">
                <a:solidFill>
                  <a:schemeClr val="dk1"/>
                </a:solidFill>
                <a:latin typeface="Barlow"/>
                <a:ea typeface="Barlow"/>
                <a:cs typeface="Barlow"/>
                <a:sym typeface="Barlow"/>
              </a:rPr>
              <a:t>Request required textbooks.</a:t>
            </a:r>
          </a:p>
          <a:p>
            <a:pPr marL="457200" lvl="0" indent="-317500">
              <a:buClr>
                <a:schemeClr val="dk1"/>
              </a:buClr>
              <a:buSzPts val="1400"/>
              <a:buFont typeface="Barlow"/>
              <a:buChar char="●"/>
            </a:pPr>
            <a:r>
              <a:rPr lang="en-US" dirty="0">
                <a:solidFill>
                  <a:schemeClr val="dk1"/>
                </a:solidFill>
                <a:latin typeface="Barlow"/>
                <a:ea typeface="Barlow"/>
                <a:cs typeface="Barlow"/>
                <a:sym typeface="Barlow"/>
              </a:rPr>
              <a:t>Damage, highlight, or mark up borrowed books.</a:t>
            </a:r>
          </a:p>
        </p:txBody>
      </p:sp>
      <p:sp>
        <p:nvSpPr>
          <p:cNvPr id="329" name="Google Shape;329;p38">
            <a:extLst>
              <a:ext uri="{FF2B5EF4-FFF2-40B4-BE49-F238E27FC236}">
                <a16:creationId xmlns:a16="http://schemas.microsoft.com/office/drawing/2014/main" id="{D5652AC4-A13D-52CF-2CD1-5E4791482BDC}"/>
              </a:ext>
            </a:extLst>
          </p:cNvPr>
          <p:cNvSpPr/>
          <p:nvPr/>
        </p:nvSpPr>
        <p:spPr>
          <a:xfrm>
            <a:off x="403200" y="4308125"/>
            <a:ext cx="8337600" cy="478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itle 2">
            <a:extLst>
              <a:ext uri="{FF2B5EF4-FFF2-40B4-BE49-F238E27FC236}">
                <a16:creationId xmlns:a16="http://schemas.microsoft.com/office/drawing/2014/main" id="{898EF155-1FB4-CAC4-5512-4D2761FDCC2F}"/>
              </a:ext>
            </a:extLst>
          </p:cNvPr>
          <p:cNvSpPr>
            <a:spLocks noGrp="1"/>
          </p:cNvSpPr>
          <p:nvPr>
            <p:ph type="title"/>
          </p:nvPr>
        </p:nvSpPr>
        <p:spPr>
          <a:xfrm>
            <a:off x="1288188" y="1459132"/>
            <a:ext cx="2279357" cy="256337"/>
          </a:xfrm>
        </p:spPr>
        <p:txBody>
          <a:bodyPr/>
          <a:lstStyle/>
          <a:p>
            <a:r>
              <a:rPr lang="en-US" dirty="0"/>
              <a:t>DO</a:t>
            </a:r>
          </a:p>
        </p:txBody>
      </p:sp>
      <p:sp>
        <p:nvSpPr>
          <p:cNvPr id="5" name="TextBox 4">
            <a:extLst>
              <a:ext uri="{FF2B5EF4-FFF2-40B4-BE49-F238E27FC236}">
                <a16:creationId xmlns:a16="http://schemas.microsoft.com/office/drawing/2014/main" id="{97837C03-780E-F60F-F9DC-EBEB03C9C2DD}"/>
              </a:ext>
            </a:extLst>
          </p:cNvPr>
          <p:cNvSpPr txBox="1"/>
          <p:nvPr/>
        </p:nvSpPr>
        <p:spPr>
          <a:xfrm>
            <a:off x="3858725" y="1256287"/>
            <a:ext cx="45720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3500"/>
              <a:buFont typeface="Fredoka One"/>
              <a:buNone/>
              <a:tabLst/>
              <a:defRPr/>
            </a:pPr>
            <a:r>
              <a:rPr kumimoji="0" lang="en-US" sz="3200" b="0" i="0" u="none" strike="noStrike" kern="0" cap="none" spc="0" normalizeH="0" baseline="0" noProof="0" dirty="0">
                <a:ln>
                  <a:noFill/>
                </a:ln>
                <a:solidFill>
                  <a:srgbClr val="000000"/>
                </a:solidFill>
                <a:effectLst/>
                <a:uLnTx/>
                <a:uFillTx/>
                <a:latin typeface="DM Serif Display"/>
                <a:sym typeface="DM Serif Display"/>
              </a:rPr>
              <a:t>DON’T </a:t>
            </a:r>
          </a:p>
        </p:txBody>
      </p:sp>
    </p:spTree>
    <p:extLst>
      <p:ext uri="{BB962C8B-B14F-4D97-AF65-F5344CB8AC3E}">
        <p14:creationId xmlns:p14="http://schemas.microsoft.com/office/powerpoint/2010/main" val="1725944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pic>
        <p:nvPicPr>
          <p:cNvPr id="651" name="Google Shape;651;p57"/>
          <p:cNvPicPr preferRelativeResize="0"/>
          <p:nvPr/>
        </p:nvPicPr>
        <p:blipFill rotWithShape="1">
          <a:blip r:embed="rId3">
            <a:alphaModFix/>
          </a:blip>
          <a:srcRect t="20338" b="50338"/>
          <a:stretch/>
        </p:blipFill>
        <p:spPr>
          <a:xfrm>
            <a:off x="-150" y="4702"/>
            <a:ext cx="9143999" cy="1507400"/>
          </a:xfrm>
          <a:prstGeom prst="rect">
            <a:avLst/>
          </a:prstGeom>
          <a:noFill/>
          <a:ln>
            <a:noFill/>
          </a:ln>
        </p:spPr>
      </p:pic>
      <p:sp>
        <p:nvSpPr>
          <p:cNvPr id="652" name="Google Shape;652;p57"/>
          <p:cNvSpPr/>
          <p:nvPr/>
        </p:nvSpPr>
        <p:spPr>
          <a:xfrm>
            <a:off x="2241150" y="788875"/>
            <a:ext cx="4661700" cy="1092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57"/>
          <p:cNvSpPr txBox="1">
            <a:spLocks noGrp="1"/>
          </p:cNvSpPr>
          <p:nvPr>
            <p:ph type="title"/>
          </p:nvPr>
        </p:nvSpPr>
        <p:spPr>
          <a:xfrm>
            <a:off x="2274149" y="937815"/>
            <a:ext cx="4595400" cy="80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THANKS </a:t>
            </a:r>
            <a:br>
              <a:rPr lang="en" dirty="0"/>
            </a:br>
            <a:r>
              <a:rPr lang="en" sz="2400" dirty="0"/>
              <a:t>For Using Our Services </a:t>
            </a:r>
            <a:endParaRPr sz="2400" dirty="0"/>
          </a:p>
        </p:txBody>
      </p:sp>
      <p:sp>
        <p:nvSpPr>
          <p:cNvPr id="654" name="Google Shape;654;p57"/>
          <p:cNvSpPr txBox="1">
            <a:spLocks noGrp="1"/>
          </p:cNvSpPr>
          <p:nvPr>
            <p:ph type="subTitle" idx="1"/>
          </p:nvPr>
        </p:nvSpPr>
        <p:spPr>
          <a:xfrm>
            <a:off x="1164873" y="2070669"/>
            <a:ext cx="6814254" cy="109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812A5F"/>
              </a:buClr>
              <a:buFont typeface="Arial"/>
              <a:buNone/>
            </a:pPr>
            <a:r>
              <a:rPr lang="en" dirty="0">
                <a:uFill>
                  <a:noFill/>
                </a:uFill>
              </a:rPr>
              <a:t>If you have any further questions please reach out: </a:t>
            </a:r>
          </a:p>
          <a:p>
            <a:pPr marL="0" lvl="0" indent="0" algn="ctr" rtl="0">
              <a:spcBef>
                <a:spcPts val="0"/>
              </a:spcBef>
              <a:spcAft>
                <a:spcPts val="0"/>
              </a:spcAft>
              <a:buClr>
                <a:srgbClr val="812A5F"/>
              </a:buClr>
              <a:buFont typeface="Arial"/>
              <a:buNone/>
            </a:pPr>
            <a:r>
              <a:rPr lang="en" dirty="0">
                <a:uFill>
                  <a:noFill/>
                </a:uFill>
              </a:rPr>
              <a:t>illinfo@uark.edu</a:t>
            </a:r>
            <a:r>
              <a:rPr lang="en" dirty="0"/>
              <a:t>| 479-595-5311 | Resource Sharing Department RM 212 of Mullins Library </a:t>
            </a:r>
            <a:endParaRPr dirty="0"/>
          </a:p>
        </p:txBody>
      </p:sp>
      <p:sp>
        <p:nvSpPr>
          <p:cNvPr id="656" name="Google Shape;656;p57"/>
          <p:cNvSpPr txBox="1"/>
          <p:nvPr/>
        </p:nvSpPr>
        <p:spPr>
          <a:xfrm>
            <a:off x="2112819" y="3572385"/>
            <a:ext cx="5063836" cy="6333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800">
              <a:solidFill>
                <a:srgbClr val="000000"/>
              </a:solidFill>
              <a:latin typeface="DM Serif Display"/>
              <a:ea typeface="DM Serif Display"/>
              <a:cs typeface="DM Serif Display"/>
              <a:sym typeface="DM Serif Display"/>
            </a:endParaRPr>
          </a:p>
        </p:txBody>
      </p:sp>
      <p:sp>
        <p:nvSpPr>
          <p:cNvPr id="2" name="Google Shape;654;p57">
            <a:extLst>
              <a:ext uri="{FF2B5EF4-FFF2-40B4-BE49-F238E27FC236}">
                <a16:creationId xmlns:a16="http://schemas.microsoft.com/office/drawing/2014/main" id="{A2864244-681A-C4CA-F003-ED0C072D7836}"/>
              </a:ext>
            </a:extLst>
          </p:cNvPr>
          <p:cNvSpPr txBox="1">
            <a:spLocks/>
          </p:cNvSpPr>
          <p:nvPr/>
        </p:nvSpPr>
        <p:spPr>
          <a:xfrm>
            <a:off x="2112819" y="3572385"/>
            <a:ext cx="4576746" cy="633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700"/>
              <a:buFont typeface="Barlow"/>
              <a:buNone/>
              <a:defRPr sz="16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1600"/>
              </a:spcBef>
              <a:spcAft>
                <a:spcPts val="1600"/>
              </a:spcAft>
              <a:buClr>
                <a:schemeClr val="dk1"/>
              </a:buClr>
              <a:buSzPts val="1400"/>
              <a:buFont typeface="Barlow"/>
              <a:buNone/>
              <a:defRPr sz="1400" b="0" i="0" u="none" strike="noStrike" cap="none">
                <a:solidFill>
                  <a:schemeClr val="dk1"/>
                </a:solidFill>
                <a:latin typeface="Barlow"/>
                <a:ea typeface="Barlow"/>
                <a:cs typeface="Barlow"/>
                <a:sym typeface="Barlow"/>
              </a:defRPr>
            </a:lvl9pPr>
          </a:lstStyle>
          <a:p>
            <a:pPr marL="0" indent="0">
              <a:buClr>
                <a:srgbClr val="812A5F"/>
              </a:buClr>
              <a:buFont typeface="Arial"/>
              <a:buNone/>
            </a:pPr>
            <a:r>
              <a:rPr lang="en-US" dirty="0"/>
              <a:t>Office Hours:</a:t>
            </a:r>
          </a:p>
          <a:p>
            <a:pPr marL="0" indent="0">
              <a:buClr>
                <a:srgbClr val="812A5F"/>
              </a:buClr>
              <a:buFont typeface="Arial"/>
              <a:buNone/>
            </a:pPr>
            <a:r>
              <a:rPr lang="en-US" dirty="0">
                <a:uFill>
                  <a:noFill/>
                </a:uFill>
              </a:rPr>
              <a:t>M-F: 8:00 am -5:00 pm</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5"/>
          <p:cNvSpPr txBox="1">
            <a:spLocks noGrp="1"/>
          </p:cNvSpPr>
          <p:nvPr>
            <p:ph type="title"/>
          </p:nvPr>
        </p:nvSpPr>
        <p:spPr>
          <a:xfrm>
            <a:off x="4524941" y="548401"/>
            <a:ext cx="453866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Resoure Sharing &amp; ILL</a:t>
            </a:r>
            <a:endParaRPr dirty="0"/>
          </a:p>
        </p:txBody>
      </p:sp>
      <p:sp>
        <p:nvSpPr>
          <p:cNvPr id="224" name="Google Shape;224;p35"/>
          <p:cNvSpPr txBox="1">
            <a:spLocks noGrp="1"/>
          </p:cNvSpPr>
          <p:nvPr>
            <p:ph type="subTitle" idx="1"/>
          </p:nvPr>
        </p:nvSpPr>
        <p:spPr>
          <a:xfrm>
            <a:off x="4830855" y="1418605"/>
            <a:ext cx="3572100" cy="13224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1600"/>
              </a:spcAft>
              <a:buFont typeface="Arial" panose="020B0604020202020204" pitchFamily="34" charset="0"/>
              <a:buChar char="•"/>
            </a:pPr>
            <a:r>
              <a:rPr lang="en" dirty="0"/>
              <a:t> Resource Sharing encompases all the services we provide.</a:t>
            </a:r>
          </a:p>
          <a:p>
            <a:pPr marL="742950" lvl="1" indent="-285750" algn="l">
              <a:spcBef>
                <a:spcPts val="0"/>
              </a:spcBef>
              <a:spcAft>
                <a:spcPts val="1600"/>
              </a:spcAft>
              <a:buFont typeface="Arial" panose="020B0604020202020204" pitchFamily="34" charset="0"/>
              <a:buChar char="•"/>
            </a:pPr>
            <a:r>
              <a:rPr lang="en" dirty="0"/>
              <a:t>Lending, Borrowing,Document Delivery,&amp; Campus Delivery </a:t>
            </a:r>
          </a:p>
          <a:p>
            <a:pPr marL="285750" lvl="0" indent="-285750" algn="l" rtl="0">
              <a:spcBef>
                <a:spcPts val="0"/>
              </a:spcBef>
              <a:spcAft>
                <a:spcPts val="1600"/>
              </a:spcAft>
              <a:buFont typeface="Arial" panose="020B0604020202020204" pitchFamily="34" charset="0"/>
              <a:buChar char="•"/>
            </a:pPr>
            <a:r>
              <a:rPr lang="en-US" dirty="0"/>
              <a:t>Interlibrary Loan is the actual act of sharing materials library to library.</a:t>
            </a:r>
          </a:p>
          <a:p>
            <a:pPr marL="742950" lvl="1" indent="-285750" algn="l">
              <a:spcBef>
                <a:spcPts val="0"/>
              </a:spcBef>
              <a:spcAft>
                <a:spcPts val="1600"/>
              </a:spcAft>
              <a:buFont typeface="Arial" panose="020B0604020202020204" pitchFamily="34" charset="0"/>
              <a:buChar char="•"/>
            </a:pPr>
            <a:r>
              <a:rPr lang="en-US" dirty="0"/>
              <a:t>This service allows users to borrow resources from another library. Also allows other libraries to borrow from us. </a:t>
            </a:r>
          </a:p>
          <a:p>
            <a:pPr marL="742950" lvl="1" indent="-285750" algn="l">
              <a:spcBef>
                <a:spcPts val="0"/>
              </a:spcBef>
              <a:spcAft>
                <a:spcPts val="1600"/>
              </a:spcAft>
              <a:buFont typeface="Arial" panose="020B0604020202020204" pitchFamily="34" charset="0"/>
              <a:buChar char="•"/>
            </a:pPr>
            <a:r>
              <a:rPr lang="en-US" dirty="0"/>
              <a:t>Designed for Students, Faculty, and Staff. </a:t>
            </a:r>
          </a:p>
          <a:p>
            <a:pPr marL="457200" lvl="1" indent="0" algn="l">
              <a:spcBef>
                <a:spcPts val="0"/>
              </a:spcBef>
              <a:spcAft>
                <a:spcPts val="1600"/>
              </a:spcAft>
            </a:pPr>
            <a:endParaRPr lang="en-US" dirty="0"/>
          </a:p>
        </p:txBody>
      </p:sp>
      <p:sp>
        <p:nvSpPr>
          <p:cNvPr id="226" name="Google Shape;226;p35"/>
          <p:cNvSpPr txBox="1">
            <a:spLocks noGrp="1"/>
          </p:cNvSpPr>
          <p:nvPr>
            <p:ph type="subTitle" idx="2"/>
          </p:nvPr>
        </p:nvSpPr>
        <p:spPr>
          <a:xfrm>
            <a:off x="4347572" y="1364674"/>
            <a:ext cx="4538666" cy="587252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                                                   </a:t>
            </a:r>
          </a:p>
          <a:p>
            <a:pPr marL="0" lvl="0" indent="0" algn="l" rtl="0">
              <a:spcBef>
                <a:spcPts val="0"/>
              </a:spcBef>
              <a:spcAft>
                <a:spcPts val="0"/>
              </a:spcAft>
              <a:buNone/>
            </a:pPr>
            <a:endParaRPr dirty="0"/>
          </a:p>
          <a:p>
            <a:pPr marL="0" lvl="0" indent="0" algn="l" rtl="0">
              <a:spcBef>
                <a:spcPts val="1600"/>
              </a:spcBef>
              <a:spcAft>
                <a:spcPts val="1600"/>
              </a:spcAft>
              <a:buNone/>
            </a:pPr>
            <a:r>
              <a:rPr lang="en-US" dirty="0"/>
              <a:t> </a:t>
            </a:r>
            <a:endParaRPr dirty="0"/>
          </a:p>
        </p:txBody>
      </p:sp>
      <p:grpSp>
        <p:nvGrpSpPr>
          <p:cNvPr id="240" name="Google Shape;240;p35"/>
          <p:cNvGrpSpPr/>
          <p:nvPr/>
        </p:nvGrpSpPr>
        <p:grpSpPr>
          <a:xfrm>
            <a:off x="4830855" y="2188362"/>
            <a:ext cx="194669" cy="192576"/>
            <a:chOff x="-32245875" y="1938725"/>
            <a:chExt cx="295400" cy="292225"/>
          </a:xfrm>
        </p:grpSpPr>
        <p:sp>
          <p:nvSpPr>
            <p:cNvPr id="241" name="Google Shape;241;p35"/>
            <p:cNvSpPr/>
            <p:nvPr/>
          </p:nvSpPr>
          <p:spPr>
            <a:xfrm>
              <a:off x="-32156075" y="2042700"/>
              <a:ext cx="120525" cy="120525"/>
            </a:xfrm>
            <a:custGeom>
              <a:avLst/>
              <a:gdLst/>
              <a:ahLst/>
              <a:cxnLst/>
              <a:rect l="l" t="t" r="r" b="b"/>
              <a:pathLst>
                <a:path w="4821" h="4821" extrusionOk="0">
                  <a:moveTo>
                    <a:pt x="2395" y="725"/>
                  </a:moveTo>
                  <a:cubicBezTo>
                    <a:pt x="3340" y="725"/>
                    <a:pt x="4096" y="1481"/>
                    <a:pt x="4096" y="2426"/>
                  </a:cubicBezTo>
                  <a:cubicBezTo>
                    <a:pt x="4096" y="3308"/>
                    <a:pt x="3340" y="4096"/>
                    <a:pt x="2395" y="4096"/>
                  </a:cubicBezTo>
                  <a:cubicBezTo>
                    <a:pt x="1450" y="4096"/>
                    <a:pt x="725" y="3340"/>
                    <a:pt x="725" y="2426"/>
                  </a:cubicBezTo>
                  <a:cubicBezTo>
                    <a:pt x="725" y="1450"/>
                    <a:pt x="1450" y="725"/>
                    <a:pt x="2395" y="725"/>
                  </a:cubicBezTo>
                  <a:close/>
                  <a:moveTo>
                    <a:pt x="2395" y="0"/>
                  </a:moveTo>
                  <a:cubicBezTo>
                    <a:pt x="1072" y="0"/>
                    <a:pt x="1" y="1071"/>
                    <a:pt x="1" y="2426"/>
                  </a:cubicBezTo>
                  <a:cubicBezTo>
                    <a:pt x="1" y="3749"/>
                    <a:pt x="1072" y="4821"/>
                    <a:pt x="2395" y="4821"/>
                  </a:cubicBezTo>
                  <a:cubicBezTo>
                    <a:pt x="3750" y="4821"/>
                    <a:pt x="4821" y="3749"/>
                    <a:pt x="4821" y="2426"/>
                  </a:cubicBezTo>
                  <a:cubicBezTo>
                    <a:pt x="4758" y="1071"/>
                    <a:pt x="3718" y="0"/>
                    <a:pt x="2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5"/>
            <p:cNvSpPr/>
            <p:nvPr/>
          </p:nvSpPr>
          <p:spPr>
            <a:xfrm>
              <a:off x="-32105675" y="2076550"/>
              <a:ext cx="35475" cy="33900"/>
            </a:xfrm>
            <a:custGeom>
              <a:avLst/>
              <a:gdLst/>
              <a:ahLst/>
              <a:cxnLst/>
              <a:rect l="l" t="t" r="r" b="b"/>
              <a:pathLst>
                <a:path w="1419" h="1356" extrusionOk="0">
                  <a:moveTo>
                    <a:pt x="347" y="1"/>
                  </a:moveTo>
                  <a:cubicBezTo>
                    <a:pt x="158" y="1"/>
                    <a:pt x="1" y="159"/>
                    <a:pt x="1" y="348"/>
                  </a:cubicBezTo>
                  <a:lnTo>
                    <a:pt x="1" y="1009"/>
                  </a:lnTo>
                  <a:cubicBezTo>
                    <a:pt x="1" y="1230"/>
                    <a:pt x="158" y="1356"/>
                    <a:pt x="347" y="1356"/>
                  </a:cubicBezTo>
                  <a:lnTo>
                    <a:pt x="1009" y="1356"/>
                  </a:lnTo>
                  <a:cubicBezTo>
                    <a:pt x="1230" y="1356"/>
                    <a:pt x="1387" y="1198"/>
                    <a:pt x="1387" y="1009"/>
                  </a:cubicBezTo>
                  <a:cubicBezTo>
                    <a:pt x="1419" y="852"/>
                    <a:pt x="1261" y="694"/>
                    <a:pt x="1072" y="694"/>
                  </a:cubicBezTo>
                  <a:lnTo>
                    <a:pt x="694" y="694"/>
                  </a:lnTo>
                  <a:lnTo>
                    <a:pt x="694" y="348"/>
                  </a:lnTo>
                  <a:cubicBezTo>
                    <a:pt x="694" y="159"/>
                    <a:pt x="536" y="1"/>
                    <a:pt x="3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5"/>
            <p:cNvSpPr/>
            <p:nvPr/>
          </p:nvSpPr>
          <p:spPr>
            <a:xfrm>
              <a:off x="-32245875" y="1938725"/>
              <a:ext cx="295400" cy="292225"/>
            </a:xfrm>
            <a:custGeom>
              <a:avLst/>
              <a:gdLst/>
              <a:ahLst/>
              <a:cxnLst/>
              <a:rect l="l" t="t" r="r" b="b"/>
              <a:pathLst>
                <a:path w="11816" h="11689" extrusionOk="0">
                  <a:moveTo>
                    <a:pt x="10965" y="1355"/>
                  </a:moveTo>
                  <a:cubicBezTo>
                    <a:pt x="11154" y="1355"/>
                    <a:pt x="11311" y="1544"/>
                    <a:pt x="11311" y="1733"/>
                  </a:cubicBezTo>
                  <a:lnTo>
                    <a:pt x="11311" y="2742"/>
                  </a:lnTo>
                  <a:lnTo>
                    <a:pt x="1009" y="2742"/>
                  </a:lnTo>
                  <a:lnTo>
                    <a:pt x="1009" y="1733"/>
                  </a:lnTo>
                  <a:lnTo>
                    <a:pt x="852" y="1733"/>
                  </a:lnTo>
                  <a:cubicBezTo>
                    <a:pt x="852" y="1544"/>
                    <a:pt x="1009" y="1355"/>
                    <a:pt x="1198" y="1355"/>
                  </a:cubicBezTo>
                  <a:lnTo>
                    <a:pt x="1545" y="1355"/>
                  </a:lnTo>
                  <a:lnTo>
                    <a:pt x="1545" y="1733"/>
                  </a:lnTo>
                  <a:cubicBezTo>
                    <a:pt x="1545" y="1922"/>
                    <a:pt x="1702" y="2080"/>
                    <a:pt x="1891" y="2080"/>
                  </a:cubicBezTo>
                  <a:cubicBezTo>
                    <a:pt x="2112" y="2080"/>
                    <a:pt x="2269" y="1922"/>
                    <a:pt x="2269" y="1733"/>
                  </a:cubicBezTo>
                  <a:lnTo>
                    <a:pt x="2269" y="1355"/>
                  </a:lnTo>
                  <a:lnTo>
                    <a:pt x="3624" y="1355"/>
                  </a:lnTo>
                  <a:lnTo>
                    <a:pt x="3624" y="1733"/>
                  </a:lnTo>
                  <a:cubicBezTo>
                    <a:pt x="3624" y="1922"/>
                    <a:pt x="3782" y="2080"/>
                    <a:pt x="4002" y="2080"/>
                  </a:cubicBezTo>
                  <a:cubicBezTo>
                    <a:pt x="4191" y="2080"/>
                    <a:pt x="4349" y="1922"/>
                    <a:pt x="4349" y="1733"/>
                  </a:cubicBezTo>
                  <a:lnTo>
                    <a:pt x="4349" y="1355"/>
                  </a:lnTo>
                  <a:lnTo>
                    <a:pt x="5735" y="1355"/>
                  </a:lnTo>
                  <a:lnTo>
                    <a:pt x="5735" y="1733"/>
                  </a:lnTo>
                  <a:cubicBezTo>
                    <a:pt x="5735" y="1922"/>
                    <a:pt x="5892" y="2080"/>
                    <a:pt x="6081" y="2080"/>
                  </a:cubicBezTo>
                  <a:cubicBezTo>
                    <a:pt x="6270" y="2080"/>
                    <a:pt x="6428" y="1922"/>
                    <a:pt x="6428" y="1733"/>
                  </a:cubicBezTo>
                  <a:lnTo>
                    <a:pt x="6428" y="1355"/>
                  </a:lnTo>
                  <a:lnTo>
                    <a:pt x="7814" y="1355"/>
                  </a:lnTo>
                  <a:lnTo>
                    <a:pt x="7814" y="1733"/>
                  </a:lnTo>
                  <a:cubicBezTo>
                    <a:pt x="7814" y="1922"/>
                    <a:pt x="7972" y="2080"/>
                    <a:pt x="8161" y="2080"/>
                  </a:cubicBezTo>
                  <a:cubicBezTo>
                    <a:pt x="8381" y="2080"/>
                    <a:pt x="8539" y="1922"/>
                    <a:pt x="8539" y="1733"/>
                  </a:cubicBezTo>
                  <a:lnTo>
                    <a:pt x="8539" y="1355"/>
                  </a:lnTo>
                  <a:lnTo>
                    <a:pt x="9893" y="1355"/>
                  </a:lnTo>
                  <a:lnTo>
                    <a:pt x="9893" y="1733"/>
                  </a:lnTo>
                  <a:cubicBezTo>
                    <a:pt x="9893" y="1922"/>
                    <a:pt x="10051" y="2080"/>
                    <a:pt x="10272" y="2080"/>
                  </a:cubicBezTo>
                  <a:cubicBezTo>
                    <a:pt x="10461" y="2080"/>
                    <a:pt x="10618" y="1922"/>
                    <a:pt x="10618" y="1733"/>
                  </a:cubicBezTo>
                  <a:lnTo>
                    <a:pt x="10618" y="1355"/>
                  </a:lnTo>
                  <a:close/>
                  <a:moveTo>
                    <a:pt x="11154" y="3466"/>
                  </a:moveTo>
                  <a:lnTo>
                    <a:pt x="11154" y="9641"/>
                  </a:lnTo>
                  <a:lnTo>
                    <a:pt x="852" y="9641"/>
                  </a:lnTo>
                  <a:lnTo>
                    <a:pt x="852" y="3466"/>
                  </a:lnTo>
                  <a:close/>
                  <a:moveTo>
                    <a:pt x="11154" y="10366"/>
                  </a:moveTo>
                  <a:lnTo>
                    <a:pt x="11154" y="10712"/>
                  </a:lnTo>
                  <a:cubicBezTo>
                    <a:pt x="11122" y="10870"/>
                    <a:pt x="10965" y="11027"/>
                    <a:pt x="10807" y="11027"/>
                  </a:cubicBezTo>
                  <a:lnTo>
                    <a:pt x="1198" y="11027"/>
                  </a:lnTo>
                  <a:cubicBezTo>
                    <a:pt x="1009" y="11027"/>
                    <a:pt x="852" y="10870"/>
                    <a:pt x="852" y="10649"/>
                  </a:cubicBezTo>
                  <a:lnTo>
                    <a:pt x="852" y="10366"/>
                  </a:lnTo>
                  <a:close/>
                  <a:moveTo>
                    <a:pt x="1734" y="1"/>
                  </a:moveTo>
                  <a:cubicBezTo>
                    <a:pt x="1545" y="1"/>
                    <a:pt x="1387" y="158"/>
                    <a:pt x="1387" y="347"/>
                  </a:cubicBezTo>
                  <a:lnTo>
                    <a:pt x="1387" y="694"/>
                  </a:lnTo>
                  <a:lnTo>
                    <a:pt x="1041" y="694"/>
                  </a:lnTo>
                  <a:cubicBezTo>
                    <a:pt x="474" y="694"/>
                    <a:pt x="1" y="1166"/>
                    <a:pt x="1" y="1733"/>
                  </a:cubicBezTo>
                  <a:lnTo>
                    <a:pt x="1" y="10649"/>
                  </a:lnTo>
                  <a:cubicBezTo>
                    <a:pt x="1" y="11216"/>
                    <a:pt x="474" y="11689"/>
                    <a:pt x="1041" y="11689"/>
                  </a:cubicBezTo>
                  <a:lnTo>
                    <a:pt x="10650" y="11689"/>
                  </a:lnTo>
                  <a:cubicBezTo>
                    <a:pt x="11185" y="11689"/>
                    <a:pt x="11658" y="11216"/>
                    <a:pt x="11658" y="10649"/>
                  </a:cubicBezTo>
                  <a:lnTo>
                    <a:pt x="11658" y="1733"/>
                  </a:lnTo>
                  <a:cubicBezTo>
                    <a:pt x="11815" y="1166"/>
                    <a:pt x="11343" y="694"/>
                    <a:pt x="10807" y="694"/>
                  </a:cubicBezTo>
                  <a:lnTo>
                    <a:pt x="10461" y="694"/>
                  </a:lnTo>
                  <a:lnTo>
                    <a:pt x="10461" y="347"/>
                  </a:lnTo>
                  <a:cubicBezTo>
                    <a:pt x="10461" y="158"/>
                    <a:pt x="10303" y="1"/>
                    <a:pt x="10083" y="1"/>
                  </a:cubicBezTo>
                  <a:cubicBezTo>
                    <a:pt x="9893" y="1"/>
                    <a:pt x="9736" y="158"/>
                    <a:pt x="9736" y="347"/>
                  </a:cubicBezTo>
                  <a:lnTo>
                    <a:pt x="9736" y="694"/>
                  </a:lnTo>
                  <a:lnTo>
                    <a:pt x="8350" y="694"/>
                  </a:lnTo>
                  <a:lnTo>
                    <a:pt x="8350" y="347"/>
                  </a:lnTo>
                  <a:cubicBezTo>
                    <a:pt x="8350" y="158"/>
                    <a:pt x="8192" y="1"/>
                    <a:pt x="8003" y="1"/>
                  </a:cubicBezTo>
                  <a:cubicBezTo>
                    <a:pt x="7814" y="1"/>
                    <a:pt x="7657" y="158"/>
                    <a:pt x="7657" y="347"/>
                  </a:cubicBezTo>
                  <a:lnTo>
                    <a:pt x="7657" y="694"/>
                  </a:lnTo>
                  <a:lnTo>
                    <a:pt x="6270" y="694"/>
                  </a:lnTo>
                  <a:lnTo>
                    <a:pt x="6270" y="347"/>
                  </a:lnTo>
                  <a:cubicBezTo>
                    <a:pt x="6270" y="158"/>
                    <a:pt x="6113" y="1"/>
                    <a:pt x="5924" y="1"/>
                  </a:cubicBezTo>
                  <a:cubicBezTo>
                    <a:pt x="5735" y="1"/>
                    <a:pt x="5577" y="158"/>
                    <a:pt x="5577" y="347"/>
                  </a:cubicBezTo>
                  <a:lnTo>
                    <a:pt x="5577" y="694"/>
                  </a:lnTo>
                  <a:lnTo>
                    <a:pt x="4191" y="694"/>
                  </a:lnTo>
                  <a:lnTo>
                    <a:pt x="4191" y="347"/>
                  </a:lnTo>
                  <a:cubicBezTo>
                    <a:pt x="4191" y="158"/>
                    <a:pt x="4034" y="1"/>
                    <a:pt x="3845" y="1"/>
                  </a:cubicBezTo>
                  <a:cubicBezTo>
                    <a:pt x="3624" y="1"/>
                    <a:pt x="3466" y="158"/>
                    <a:pt x="3466" y="347"/>
                  </a:cubicBezTo>
                  <a:lnTo>
                    <a:pt x="3466" y="694"/>
                  </a:lnTo>
                  <a:lnTo>
                    <a:pt x="2112" y="694"/>
                  </a:lnTo>
                  <a:lnTo>
                    <a:pt x="2112" y="347"/>
                  </a:lnTo>
                  <a:cubicBezTo>
                    <a:pt x="2112" y="158"/>
                    <a:pt x="1954" y="1"/>
                    <a:pt x="17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descr="A group of hands holding books&#10;&#10;AI-generated content may be incorrect.">
            <a:extLst>
              <a:ext uri="{FF2B5EF4-FFF2-40B4-BE49-F238E27FC236}">
                <a16:creationId xmlns:a16="http://schemas.microsoft.com/office/drawing/2014/main" id="{3FABC95F-3DA7-9F7C-4F8C-35E498B7A746}"/>
              </a:ext>
            </a:extLst>
          </p:cNvPr>
          <p:cNvPicPr>
            <a:picLocks noChangeAspect="1"/>
          </p:cNvPicPr>
          <p:nvPr/>
        </p:nvPicPr>
        <p:blipFill>
          <a:blip r:embed="rId3"/>
          <a:stretch>
            <a:fillRect/>
          </a:stretch>
        </p:blipFill>
        <p:spPr>
          <a:xfrm>
            <a:off x="80392" y="1078198"/>
            <a:ext cx="3092299" cy="298710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33"/>
          <p:cNvPicPr preferRelativeResize="0"/>
          <p:nvPr/>
        </p:nvPicPr>
        <p:blipFill rotWithShape="1">
          <a:blip r:embed="rId3">
            <a:alphaModFix/>
          </a:blip>
          <a:srcRect t="36226" b="17707"/>
          <a:stretch/>
        </p:blipFill>
        <p:spPr>
          <a:xfrm>
            <a:off x="775" y="0"/>
            <a:ext cx="9142550" cy="2369350"/>
          </a:xfrm>
          <a:prstGeom prst="rect">
            <a:avLst/>
          </a:prstGeom>
          <a:noFill/>
          <a:ln>
            <a:noFill/>
          </a:ln>
        </p:spPr>
      </p:pic>
      <p:sp>
        <p:nvSpPr>
          <p:cNvPr id="205" name="Google Shape;205;p33"/>
          <p:cNvSpPr/>
          <p:nvPr/>
        </p:nvSpPr>
        <p:spPr>
          <a:xfrm>
            <a:off x="964346" y="1226399"/>
            <a:ext cx="7215300" cy="3605731"/>
          </a:xfrm>
          <a:prstGeom prst="rect">
            <a:avLst/>
          </a:prstGeom>
          <a:solidFill>
            <a:schemeClr val="lt1"/>
          </a:solidFill>
          <a:ln>
            <a:noFill/>
          </a:ln>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endParaRPr lang="en-US" dirty="0"/>
          </a:p>
          <a:p>
            <a:pPr marL="285750" lvl="0" indent="-285750" algn="l" rtl="0">
              <a:spcBef>
                <a:spcPts val="0"/>
              </a:spcBef>
              <a:spcAft>
                <a:spcPts val="0"/>
              </a:spcAft>
              <a:buFont typeface="Arial" panose="020B0604020202020204" pitchFamily="34" charset="0"/>
              <a:buChar char="•"/>
            </a:pPr>
            <a:endParaRPr lang="en-US" dirty="0"/>
          </a:p>
          <a:p>
            <a:pPr marL="285750" lvl="0" indent="-285750" algn="l" rtl="0">
              <a:spcBef>
                <a:spcPts val="0"/>
              </a:spcBef>
              <a:spcAft>
                <a:spcPts val="0"/>
              </a:spcAft>
              <a:buFont typeface="Arial" panose="020B0604020202020204" pitchFamily="34" charset="0"/>
              <a:buChar char="•"/>
            </a:pPr>
            <a:endParaRPr lang="en-US" dirty="0"/>
          </a:p>
          <a:p>
            <a:pPr marL="285750" lvl="0" indent="-285750" algn="l" rtl="0">
              <a:spcBef>
                <a:spcPts val="0"/>
              </a:spcBef>
              <a:spcAft>
                <a:spcPts val="0"/>
              </a:spcAft>
              <a:buFont typeface="Arial" panose="020B0604020202020204" pitchFamily="34" charset="0"/>
              <a:buChar char="•"/>
            </a:pPr>
            <a:endParaRPr lang="en-US" dirty="0"/>
          </a:p>
          <a:p>
            <a:pPr marL="285750" lvl="0" indent="-285750" algn="l" rtl="0">
              <a:spcBef>
                <a:spcPts val="0"/>
              </a:spcBef>
              <a:spcAft>
                <a:spcPts val="0"/>
              </a:spcAft>
              <a:buFont typeface="Arial" panose="020B0604020202020204" pitchFamily="34" charset="0"/>
              <a:buChar char="•"/>
            </a:pPr>
            <a:endParaRPr lang="en-US" dirty="0"/>
          </a:p>
          <a:p>
            <a:pPr marL="285750" lvl="0" indent="-285750" algn="l" rtl="0">
              <a:spcBef>
                <a:spcPts val="0"/>
              </a:spcBef>
              <a:spcAft>
                <a:spcPts val="0"/>
              </a:spcAft>
              <a:buFont typeface="Arial" panose="020B0604020202020204" pitchFamily="34" charset="0"/>
              <a:buChar char="•"/>
            </a:pPr>
            <a:endParaRPr lang="en-US" dirty="0"/>
          </a:p>
          <a:p>
            <a:pPr marL="285750" lvl="0" indent="-285750" algn="l" rtl="0">
              <a:spcBef>
                <a:spcPts val="0"/>
              </a:spcBef>
              <a:spcAft>
                <a:spcPts val="0"/>
              </a:spcAft>
              <a:buFont typeface="Arial" panose="020B0604020202020204" pitchFamily="34" charset="0"/>
              <a:buChar char="•"/>
            </a:pPr>
            <a:r>
              <a:rPr lang="en-US" dirty="0"/>
              <a:t>It takes a long time to receive the books/articles.</a:t>
            </a:r>
          </a:p>
          <a:p>
            <a:pPr marL="285750" lvl="0" indent="-285750" algn="l" rtl="0">
              <a:spcBef>
                <a:spcPts val="0"/>
              </a:spcBef>
              <a:spcAft>
                <a:spcPts val="0"/>
              </a:spcAft>
              <a:buFont typeface="Arial" panose="020B0604020202020204" pitchFamily="34" charset="0"/>
              <a:buChar char="•"/>
            </a:pPr>
            <a:r>
              <a:rPr lang="en-US" dirty="0"/>
              <a:t>There is a fee to request books through ILL.</a:t>
            </a:r>
          </a:p>
          <a:p>
            <a:pPr marL="285750" lvl="0" indent="-285750" algn="l" rtl="0">
              <a:spcBef>
                <a:spcPts val="0"/>
              </a:spcBef>
              <a:spcAft>
                <a:spcPts val="0"/>
              </a:spcAft>
              <a:buFont typeface="Arial" panose="020B0604020202020204" pitchFamily="34" charset="0"/>
              <a:buChar char="•"/>
            </a:pPr>
            <a:r>
              <a:rPr lang="en-US" dirty="0"/>
              <a:t>You can only use ILL for research purposes.</a:t>
            </a:r>
          </a:p>
          <a:p>
            <a:pPr marL="285750" lvl="0" indent="-285750" algn="l" rtl="0">
              <a:spcBef>
                <a:spcPts val="0"/>
              </a:spcBef>
              <a:spcAft>
                <a:spcPts val="0"/>
              </a:spcAft>
              <a:buFont typeface="Arial" panose="020B0604020202020204" pitchFamily="34" charset="0"/>
              <a:buChar char="•"/>
            </a:pPr>
            <a:r>
              <a:rPr lang="en-US" dirty="0"/>
              <a:t>Requesting items through ILL is difficult.</a:t>
            </a:r>
          </a:p>
          <a:p>
            <a:pPr marL="285750" lvl="0" indent="-285750" algn="l" rtl="0">
              <a:spcBef>
                <a:spcPts val="0"/>
              </a:spcBef>
              <a:spcAft>
                <a:spcPts val="0"/>
              </a:spcAft>
              <a:buFont typeface="Arial" panose="020B0604020202020204" pitchFamily="34" charset="0"/>
              <a:buChar char="•"/>
            </a:pPr>
            <a:r>
              <a:rPr lang="en-US" dirty="0"/>
              <a:t>You can only keep the items for a very limited amount of time.</a:t>
            </a:r>
            <a:endParaRPr dirty="0"/>
          </a:p>
        </p:txBody>
      </p:sp>
      <p:sp>
        <p:nvSpPr>
          <p:cNvPr id="206" name="Google Shape;206;p33"/>
          <p:cNvSpPr txBox="1">
            <a:spLocks noGrp="1"/>
          </p:cNvSpPr>
          <p:nvPr>
            <p:ph type="title"/>
          </p:nvPr>
        </p:nvSpPr>
        <p:spPr>
          <a:xfrm>
            <a:off x="1345022" y="1920899"/>
            <a:ext cx="6074619" cy="53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Common</a:t>
            </a:r>
            <a:r>
              <a:rPr lang="en" dirty="0"/>
              <a:t> Misconceptions About Resource Sharing and ILL</a:t>
            </a:r>
            <a:endParaRPr dirty="0"/>
          </a:p>
        </p:txBody>
      </p:sp>
      <p:sp>
        <p:nvSpPr>
          <p:cNvPr id="208" name="Google Shape;208;p33"/>
          <p:cNvSpPr/>
          <p:nvPr/>
        </p:nvSpPr>
        <p:spPr>
          <a:xfrm>
            <a:off x="3835868" y="311370"/>
            <a:ext cx="1314600" cy="1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2"/>
          <p:cNvSpPr/>
          <p:nvPr/>
        </p:nvSpPr>
        <p:spPr>
          <a:xfrm>
            <a:off x="-100" y="3155150"/>
            <a:ext cx="9144000" cy="1988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5205791" y="2112818"/>
            <a:ext cx="3888300" cy="253079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4852500" y="364450"/>
            <a:ext cx="3888300" cy="1413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3" name="Google Shape;383;p42"/>
          <p:cNvPicPr preferRelativeResize="0"/>
          <p:nvPr/>
        </p:nvPicPr>
        <p:blipFill rotWithShape="1">
          <a:blip r:embed="rId3">
            <a:alphaModFix/>
          </a:blip>
          <a:srcRect l="33611" r="11940"/>
          <a:stretch/>
        </p:blipFill>
        <p:spPr>
          <a:xfrm>
            <a:off x="403200" y="364450"/>
            <a:ext cx="3888300" cy="4421874"/>
          </a:xfrm>
          <a:prstGeom prst="rect">
            <a:avLst/>
          </a:prstGeom>
          <a:noFill/>
          <a:ln>
            <a:noFill/>
          </a:ln>
        </p:spPr>
      </p:pic>
      <p:sp>
        <p:nvSpPr>
          <p:cNvPr id="384" name="Google Shape;384;p42"/>
          <p:cNvSpPr txBox="1">
            <a:spLocks noGrp="1"/>
          </p:cNvSpPr>
          <p:nvPr>
            <p:ph type="title"/>
          </p:nvPr>
        </p:nvSpPr>
        <p:spPr>
          <a:xfrm>
            <a:off x="5448464" y="2742350"/>
            <a:ext cx="2781135" cy="1009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Why Use ILL?</a:t>
            </a:r>
            <a:endParaRPr dirty="0"/>
          </a:p>
        </p:txBody>
      </p:sp>
      <p:sp>
        <p:nvSpPr>
          <p:cNvPr id="385" name="Google Shape;385;p42"/>
          <p:cNvSpPr txBox="1">
            <a:spLocks noGrp="1"/>
          </p:cNvSpPr>
          <p:nvPr>
            <p:ph type="title" idx="2"/>
          </p:nvPr>
        </p:nvSpPr>
        <p:spPr>
          <a:xfrm>
            <a:off x="6802675" y="1126375"/>
            <a:ext cx="1202400" cy="120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387" name="Google Shape;387;p42"/>
          <p:cNvSpPr/>
          <p:nvPr/>
        </p:nvSpPr>
        <p:spPr>
          <a:xfrm>
            <a:off x="403200" y="-4237"/>
            <a:ext cx="1314600" cy="1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
          <a:extLst>
            <a:ext uri="{FF2B5EF4-FFF2-40B4-BE49-F238E27FC236}">
              <a16:creationId xmlns:a16="http://schemas.microsoft.com/office/drawing/2014/main" id="{3C1526B3-317A-F373-42DA-097A8D295432}"/>
            </a:ext>
          </a:extLst>
        </p:cNvPr>
        <p:cNvGrpSpPr/>
        <p:nvPr/>
      </p:nvGrpSpPr>
      <p:grpSpPr>
        <a:xfrm>
          <a:off x="0" y="0"/>
          <a:ext cx="0" cy="0"/>
          <a:chOff x="0" y="0"/>
          <a:chExt cx="0" cy="0"/>
        </a:xfrm>
      </p:grpSpPr>
      <p:sp>
        <p:nvSpPr>
          <p:cNvPr id="223" name="Google Shape;223;p35">
            <a:extLst>
              <a:ext uri="{FF2B5EF4-FFF2-40B4-BE49-F238E27FC236}">
                <a16:creationId xmlns:a16="http://schemas.microsoft.com/office/drawing/2014/main" id="{DFB1E3AA-E24E-14C5-37FE-836533A189F1}"/>
              </a:ext>
            </a:extLst>
          </p:cNvPr>
          <p:cNvSpPr txBox="1">
            <a:spLocks noGrp="1"/>
          </p:cNvSpPr>
          <p:nvPr>
            <p:ph type="title"/>
          </p:nvPr>
        </p:nvSpPr>
        <p:spPr>
          <a:xfrm>
            <a:off x="4524941" y="502750"/>
            <a:ext cx="453866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a:t>
            </a:r>
            <a:r>
              <a:rPr lang="en" sz="2800" dirty="0"/>
              <a:t>How Does ILL Benefit You? </a:t>
            </a:r>
            <a:endParaRPr sz="2800" dirty="0"/>
          </a:p>
        </p:txBody>
      </p:sp>
      <p:sp>
        <p:nvSpPr>
          <p:cNvPr id="226" name="Google Shape;226;p35">
            <a:extLst>
              <a:ext uri="{FF2B5EF4-FFF2-40B4-BE49-F238E27FC236}">
                <a16:creationId xmlns:a16="http://schemas.microsoft.com/office/drawing/2014/main" id="{ADB3F376-E58C-5342-07A3-A925FCEB9B63}"/>
              </a:ext>
            </a:extLst>
          </p:cNvPr>
          <p:cNvSpPr txBox="1">
            <a:spLocks noGrp="1"/>
          </p:cNvSpPr>
          <p:nvPr>
            <p:ph type="subTitle" idx="2"/>
          </p:nvPr>
        </p:nvSpPr>
        <p:spPr>
          <a:xfrm>
            <a:off x="4347572" y="3729369"/>
            <a:ext cx="4538666" cy="35078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 </a:t>
            </a:r>
          </a:p>
          <a:p>
            <a:pPr marL="0" lvl="0" indent="0" algn="l" rtl="0">
              <a:spcBef>
                <a:spcPts val="0"/>
              </a:spcBef>
              <a:spcAft>
                <a:spcPts val="0"/>
              </a:spcAft>
              <a:buNone/>
            </a:pPr>
            <a:endParaRPr dirty="0"/>
          </a:p>
          <a:p>
            <a:pPr marL="0" lvl="0" indent="0" algn="l" rtl="0">
              <a:spcBef>
                <a:spcPts val="1600"/>
              </a:spcBef>
              <a:spcAft>
                <a:spcPts val="1600"/>
              </a:spcAft>
              <a:buNone/>
            </a:pPr>
            <a:endParaRPr dirty="0"/>
          </a:p>
        </p:txBody>
      </p:sp>
      <p:grpSp>
        <p:nvGrpSpPr>
          <p:cNvPr id="240" name="Google Shape;240;p35">
            <a:extLst>
              <a:ext uri="{FF2B5EF4-FFF2-40B4-BE49-F238E27FC236}">
                <a16:creationId xmlns:a16="http://schemas.microsoft.com/office/drawing/2014/main" id="{862B2C07-AFEC-E2BD-A9C0-4C0C5B611531}"/>
              </a:ext>
            </a:extLst>
          </p:cNvPr>
          <p:cNvGrpSpPr/>
          <p:nvPr/>
        </p:nvGrpSpPr>
        <p:grpSpPr>
          <a:xfrm>
            <a:off x="4830855" y="2188362"/>
            <a:ext cx="194669" cy="192576"/>
            <a:chOff x="-32245875" y="1938725"/>
            <a:chExt cx="295400" cy="292225"/>
          </a:xfrm>
        </p:grpSpPr>
        <p:sp>
          <p:nvSpPr>
            <p:cNvPr id="241" name="Google Shape;241;p35">
              <a:extLst>
                <a:ext uri="{FF2B5EF4-FFF2-40B4-BE49-F238E27FC236}">
                  <a16:creationId xmlns:a16="http://schemas.microsoft.com/office/drawing/2014/main" id="{5C6F5FDF-D382-7C96-8D95-A050733BE2AB}"/>
                </a:ext>
              </a:extLst>
            </p:cNvPr>
            <p:cNvSpPr/>
            <p:nvPr/>
          </p:nvSpPr>
          <p:spPr>
            <a:xfrm>
              <a:off x="-32156075" y="2042700"/>
              <a:ext cx="120525" cy="120525"/>
            </a:xfrm>
            <a:custGeom>
              <a:avLst/>
              <a:gdLst/>
              <a:ahLst/>
              <a:cxnLst/>
              <a:rect l="l" t="t" r="r" b="b"/>
              <a:pathLst>
                <a:path w="4821" h="4821" extrusionOk="0">
                  <a:moveTo>
                    <a:pt x="2395" y="725"/>
                  </a:moveTo>
                  <a:cubicBezTo>
                    <a:pt x="3340" y="725"/>
                    <a:pt x="4096" y="1481"/>
                    <a:pt x="4096" y="2426"/>
                  </a:cubicBezTo>
                  <a:cubicBezTo>
                    <a:pt x="4096" y="3308"/>
                    <a:pt x="3340" y="4096"/>
                    <a:pt x="2395" y="4096"/>
                  </a:cubicBezTo>
                  <a:cubicBezTo>
                    <a:pt x="1450" y="4096"/>
                    <a:pt x="725" y="3340"/>
                    <a:pt x="725" y="2426"/>
                  </a:cubicBezTo>
                  <a:cubicBezTo>
                    <a:pt x="725" y="1450"/>
                    <a:pt x="1450" y="725"/>
                    <a:pt x="2395" y="725"/>
                  </a:cubicBezTo>
                  <a:close/>
                  <a:moveTo>
                    <a:pt x="2395" y="0"/>
                  </a:moveTo>
                  <a:cubicBezTo>
                    <a:pt x="1072" y="0"/>
                    <a:pt x="1" y="1071"/>
                    <a:pt x="1" y="2426"/>
                  </a:cubicBezTo>
                  <a:cubicBezTo>
                    <a:pt x="1" y="3749"/>
                    <a:pt x="1072" y="4821"/>
                    <a:pt x="2395" y="4821"/>
                  </a:cubicBezTo>
                  <a:cubicBezTo>
                    <a:pt x="3750" y="4821"/>
                    <a:pt x="4821" y="3749"/>
                    <a:pt x="4821" y="2426"/>
                  </a:cubicBezTo>
                  <a:cubicBezTo>
                    <a:pt x="4758" y="1071"/>
                    <a:pt x="3718" y="0"/>
                    <a:pt x="2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5">
              <a:extLst>
                <a:ext uri="{FF2B5EF4-FFF2-40B4-BE49-F238E27FC236}">
                  <a16:creationId xmlns:a16="http://schemas.microsoft.com/office/drawing/2014/main" id="{2DCF193D-81BC-535F-2D60-B30B77EE8B5C}"/>
                </a:ext>
              </a:extLst>
            </p:cNvPr>
            <p:cNvSpPr/>
            <p:nvPr/>
          </p:nvSpPr>
          <p:spPr>
            <a:xfrm>
              <a:off x="-32105675" y="2076550"/>
              <a:ext cx="35475" cy="33900"/>
            </a:xfrm>
            <a:custGeom>
              <a:avLst/>
              <a:gdLst/>
              <a:ahLst/>
              <a:cxnLst/>
              <a:rect l="l" t="t" r="r" b="b"/>
              <a:pathLst>
                <a:path w="1419" h="1356" extrusionOk="0">
                  <a:moveTo>
                    <a:pt x="347" y="1"/>
                  </a:moveTo>
                  <a:cubicBezTo>
                    <a:pt x="158" y="1"/>
                    <a:pt x="1" y="159"/>
                    <a:pt x="1" y="348"/>
                  </a:cubicBezTo>
                  <a:lnTo>
                    <a:pt x="1" y="1009"/>
                  </a:lnTo>
                  <a:cubicBezTo>
                    <a:pt x="1" y="1230"/>
                    <a:pt x="158" y="1356"/>
                    <a:pt x="347" y="1356"/>
                  </a:cubicBezTo>
                  <a:lnTo>
                    <a:pt x="1009" y="1356"/>
                  </a:lnTo>
                  <a:cubicBezTo>
                    <a:pt x="1230" y="1356"/>
                    <a:pt x="1387" y="1198"/>
                    <a:pt x="1387" y="1009"/>
                  </a:cubicBezTo>
                  <a:cubicBezTo>
                    <a:pt x="1419" y="852"/>
                    <a:pt x="1261" y="694"/>
                    <a:pt x="1072" y="694"/>
                  </a:cubicBezTo>
                  <a:lnTo>
                    <a:pt x="694" y="694"/>
                  </a:lnTo>
                  <a:lnTo>
                    <a:pt x="694" y="348"/>
                  </a:lnTo>
                  <a:cubicBezTo>
                    <a:pt x="694" y="159"/>
                    <a:pt x="536" y="1"/>
                    <a:pt x="3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5">
              <a:extLst>
                <a:ext uri="{FF2B5EF4-FFF2-40B4-BE49-F238E27FC236}">
                  <a16:creationId xmlns:a16="http://schemas.microsoft.com/office/drawing/2014/main" id="{7BE344E5-F11E-4EA3-D468-808542012D89}"/>
                </a:ext>
              </a:extLst>
            </p:cNvPr>
            <p:cNvSpPr/>
            <p:nvPr/>
          </p:nvSpPr>
          <p:spPr>
            <a:xfrm>
              <a:off x="-32245875" y="1938725"/>
              <a:ext cx="295400" cy="292225"/>
            </a:xfrm>
            <a:custGeom>
              <a:avLst/>
              <a:gdLst/>
              <a:ahLst/>
              <a:cxnLst/>
              <a:rect l="l" t="t" r="r" b="b"/>
              <a:pathLst>
                <a:path w="11816" h="11689" extrusionOk="0">
                  <a:moveTo>
                    <a:pt x="10965" y="1355"/>
                  </a:moveTo>
                  <a:cubicBezTo>
                    <a:pt x="11154" y="1355"/>
                    <a:pt x="11311" y="1544"/>
                    <a:pt x="11311" y="1733"/>
                  </a:cubicBezTo>
                  <a:lnTo>
                    <a:pt x="11311" y="2742"/>
                  </a:lnTo>
                  <a:lnTo>
                    <a:pt x="1009" y="2742"/>
                  </a:lnTo>
                  <a:lnTo>
                    <a:pt x="1009" y="1733"/>
                  </a:lnTo>
                  <a:lnTo>
                    <a:pt x="852" y="1733"/>
                  </a:lnTo>
                  <a:cubicBezTo>
                    <a:pt x="852" y="1544"/>
                    <a:pt x="1009" y="1355"/>
                    <a:pt x="1198" y="1355"/>
                  </a:cubicBezTo>
                  <a:lnTo>
                    <a:pt x="1545" y="1355"/>
                  </a:lnTo>
                  <a:lnTo>
                    <a:pt x="1545" y="1733"/>
                  </a:lnTo>
                  <a:cubicBezTo>
                    <a:pt x="1545" y="1922"/>
                    <a:pt x="1702" y="2080"/>
                    <a:pt x="1891" y="2080"/>
                  </a:cubicBezTo>
                  <a:cubicBezTo>
                    <a:pt x="2112" y="2080"/>
                    <a:pt x="2269" y="1922"/>
                    <a:pt x="2269" y="1733"/>
                  </a:cubicBezTo>
                  <a:lnTo>
                    <a:pt x="2269" y="1355"/>
                  </a:lnTo>
                  <a:lnTo>
                    <a:pt x="3624" y="1355"/>
                  </a:lnTo>
                  <a:lnTo>
                    <a:pt x="3624" y="1733"/>
                  </a:lnTo>
                  <a:cubicBezTo>
                    <a:pt x="3624" y="1922"/>
                    <a:pt x="3782" y="2080"/>
                    <a:pt x="4002" y="2080"/>
                  </a:cubicBezTo>
                  <a:cubicBezTo>
                    <a:pt x="4191" y="2080"/>
                    <a:pt x="4349" y="1922"/>
                    <a:pt x="4349" y="1733"/>
                  </a:cubicBezTo>
                  <a:lnTo>
                    <a:pt x="4349" y="1355"/>
                  </a:lnTo>
                  <a:lnTo>
                    <a:pt x="5735" y="1355"/>
                  </a:lnTo>
                  <a:lnTo>
                    <a:pt x="5735" y="1733"/>
                  </a:lnTo>
                  <a:cubicBezTo>
                    <a:pt x="5735" y="1922"/>
                    <a:pt x="5892" y="2080"/>
                    <a:pt x="6081" y="2080"/>
                  </a:cubicBezTo>
                  <a:cubicBezTo>
                    <a:pt x="6270" y="2080"/>
                    <a:pt x="6428" y="1922"/>
                    <a:pt x="6428" y="1733"/>
                  </a:cubicBezTo>
                  <a:lnTo>
                    <a:pt x="6428" y="1355"/>
                  </a:lnTo>
                  <a:lnTo>
                    <a:pt x="7814" y="1355"/>
                  </a:lnTo>
                  <a:lnTo>
                    <a:pt x="7814" y="1733"/>
                  </a:lnTo>
                  <a:cubicBezTo>
                    <a:pt x="7814" y="1922"/>
                    <a:pt x="7972" y="2080"/>
                    <a:pt x="8161" y="2080"/>
                  </a:cubicBezTo>
                  <a:cubicBezTo>
                    <a:pt x="8381" y="2080"/>
                    <a:pt x="8539" y="1922"/>
                    <a:pt x="8539" y="1733"/>
                  </a:cubicBezTo>
                  <a:lnTo>
                    <a:pt x="8539" y="1355"/>
                  </a:lnTo>
                  <a:lnTo>
                    <a:pt x="9893" y="1355"/>
                  </a:lnTo>
                  <a:lnTo>
                    <a:pt x="9893" y="1733"/>
                  </a:lnTo>
                  <a:cubicBezTo>
                    <a:pt x="9893" y="1922"/>
                    <a:pt x="10051" y="2080"/>
                    <a:pt x="10272" y="2080"/>
                  </a:cubicBezTo>
                  <a:cubicBezTo>
                    <a:pt x="10461" y="2080"/>
                    <a:pt x="10618" y="1922"/>
                    <a:pt x="10618" y="1733"/>
                  </a:cubicBezTo>
                  <a:lnTo>
                    <a:pt x="10618" y="1355"/>
                  </a:lnTo>
                  <a:close/>
                  <a:moveTo>
                    <a:pt x="11154" y="3466"/>
                  </a:moveTo>
                  <a:lnTo>
                    <a:pt x="11154" y="9641"/>
                  </a:lnTo>
                  <a:lnTo>
                    <a:pt x="852" y="9641"/>
                  </a:lnTo>
                  <a:lnTo>
                    <a:pt x="852" y="3466"/>
                  </a:lnTo>
                  <a:close/>
                  <a:moveTo>
                    <a:pt x="11154" y="10366"/>
                  </a:moveTo>
                  <a:lnTo>
                    <a:pt x="11154" y="10712"/>
                  </a:lnTo>
                  <a:cubicBezTo>
                    <a:pt x="11122" y="10870"/>
                    <a:pt x="10965" y="11027"/>
                    <a:pt x="10807" y="11027"/>
                  </a:cubicBezTo>
                  <a:lnTo>
                    <a:pt x="1198" y="11027"/>
                  </a:lnTo>
                  <a:cubicBezTo>
                    <a:pt x="1009" y="11027"/>
                    <a:pt x="852" y="10870"/>
                    <a:pt x="852" y="10649"/>
                  </a:cubicBezTo>
                  <a:lnTo>
                    <a:pt x="852" y="10366"/>
                  </a:lnTo>
                  <a:close/>
                  <a:moveTo>
                    <a:pt x="1734" y="1"/>
                  </a:moveTo>
                  <a:cubicBezTo>
                    <a:pt x="1545" y="1"/>
                    <a:pt x="1387" y="158"/>
                    <a:pt x="1387" y="347"/>
                  </a:cubicBezTo>
                  <a:lnTo>
                    <a:pt x="1387" y="694"/>
                  </a:lnTo>
                  <a:lnTo>
                    <a:pt x="1041" y="694"/>
                  </a:lnTo>
                  <a:cubicBezTo>
                    <a:pt x="474" y="694"/>
                    <a:pt x="1" y="1166"/>
                    <a:pt x="1" y="1733"/>
                  </a:cubicBezTo>
                  <a:lnTo>
                    <a:pt x="1" y="10649"/>
                  </a:lnTo>
                  <a:cubicBezTo>
                    <a:pt x="1" y="11216"/>
                    <a:pt x="474" y="11689"/>
                    <a:pt x="1041" y="11689"/>
                  </a:cubicBezTo>
                  <a:lnTo>
                    <a:pt x="10650" y="11689"/>
                  </a:lnTo>
                  <a:cubicBezTo>
                    <a:pt x="11185" y="11689"/>
                    <a:pt x="11658" y="11216"/>
                    <a:pt x="11658" y="10649"/>
                  </a:cubicBezTo>
                  <a:lnTo>
                    <a:pt x="11658" y="1733"/>
                  </a:lnTo>
                  <a:cubicBezTo>
                    <a:pt x="11815" y="1166"/>
                    <a:pt x="11343" y="694"/>
                    <a:pt x="10807" y="694"/>
                  </a:cubicBezTo>
                  <a:lnTo>
                    <a:pt x="10461" y="694"/>
                  </a:lnTo>
                  <a:lnTo>
                    <a:pt x="10461" y="347"/>
                  </a:lnTo>
                  <a:cubicBezTo>
                    <a:pt x="10461" y="158"/>
                    <a:pt x="10303" y="1"/>
                    <a:pt x="10083" y="1"/>
                  </a:cubicBezTo>
                  <a:cubicBezTo>
                    <a:pt x="9893" y="1"/>
                    <a:pt x="9736" y="158"/>
                    <a:pt x="9736" y="347"/>
                  </a:cubicBezTo>
                  <a:lnTo>
                    <a:pt x="9736" y="694"/>
                  </a:lnTo>
                  <a:lnTo>
                    <a:pt x="8350" y="694"/>
                  </a:lnTo>
                  <a:lnTo>
                    <a:pt x="8350" y="347"/>
                  </a:lnTo>
                  <a:cubicBezTo>
                    <a:pt x="8350" y="158"/>
                    <a:pt x="8192" y="1"/>
                    <a:pt x="8003" y="1"/>
                  </a:cubicBezTo>
                  <a:cubicBezTo>
                    <a:pt x="7814" y="1"/>
                    <a:pt x="7657" y="158"/>
                    <a:pt x="7657" y="347"/>
                  </a:cubicBezTo>
                  <a:lnTo>
                    <a:pt x="7657" y="694"/>
                  </a:lnTo>
                  <a:lnTo>
                    <a:pt x="6270" y="694"/>
                  </a:lnTo>
                  <a:lnTo>
                    <a:pt x="6270" y="347"/>
                  </a:lnTo>
                  <a:cubicBezTo>
                    <a:pt x="6270" y="158"/>
                    <a:pt x="6113" y="1"/>
                    <a:pt x="5924" y="1"/>
                  </a:cubicBezTo>
                  <a:cubicBezTo>
                    <a:pt x="5735" y="1"/>
                    <a:pt x="5577" y="158"/>
                    <a:pt x="5577" y="347"/>
                  </a:cubicBezTo>
                  <a:lnTo>
                    <a:pt x="5577" y="694"/>
                  </a:lnTo>
                  <a:lnTo>
                    <a:pt x="4191" y="694"/>
                  </a:lnTo>
                  <a:lnTo>
                    <a:pt x="4191" y="347"/>
                  </a:lnTo>
                  <a:cubicBezTo>
                    <a:pt x="4191" y="158"/>
                    <a:pt x="4034" y="1"/>
                    <a:pt x="3845" y="1"/>
                  </a:cubicBezTo>
                  <a:cubicBezTo>
                    <a:pt x="3624" y="1"/>
                    <a:pt x="3466" y="158"/>
                    <a:pt x="3466" y="347"/>
                  </a:cubicBezTo>
                  <a:lnTo>
                    <a:pt x="3466" y="694"/>
                  </a:lnTo>
                  <a:lnTo>
                    <a:pt x="2112" y="694"/>
                  </a:lnTo>
                  <a:lnTo>
                    <a:pt x="2112" y="347"/>
                  </a:lnTo>
                  <a:cubicBezTo>
                    <a:pt x="2112" y="158"/>
                    <a:pt x="1954" y="1"/>
                    <a:pt x="17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0D7BC40E-87F1-12DB-9922-B978690A5AF9}"/>
              </a:ext>
            </a:extLst>
          </p:cNvPr>
          <p:cNvSpPr>
            <a:spLocks noChangeArrowheads="1"/>
          </p:cNvSpPr>
          <p:nvPr/>
        </p:nvSpPr>
        <p:spPr bwMode="auto">
          <a:xfrm>
            <a:off x="4648187" y="1594555"/>
            <a:ext cx="429217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buFontTx/>
              <a:buChar char="•"/>
            </a:pPr>
            <a:r>
              <a:rPr lang="en-US" altLang="en-US" sz="1800" dirty="0">
                <a:solidFill>
                  <a:schemeClr val="tx1"/>
                </a:solidFill>
                <a:latin typeface="Arial" panose="020B0604020202020204" pitchFamily="34" charset="0"/>
              </a:rPr>
              <a:t>Expands your research beyond our library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Saves time finding hard-to-access materials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Provides free access to items that</a:t>
            </a:r>
            <a:r>
              <a:rPr lang="en-US" altLang="en-US" sz="1800" dirty="0">
                <a:solidFill>
                  <a:schemeClr val="tx1"/>
                </a:solidFill>
                <a:latin typeface="Arial" panose="020B0604020202020204" pitchFamily="34" charset="0"/>
              </a:rPr>
              <a:t> would otherwise </a:t>
            </a:r>
            <a:r>
              <a:rPr kumimoji="0" lang="en-US" altLang="en-US" sz="1800" b="0" i="0" u="none" strike="noStrike" cap="none" normalizeH="0" baseline="0" dirty="0">
                <a:ln>
                  <a:noFill/>
                </a:ln>
                <a:solidFill>
                  <a:schemeClr val="tx1"/>
                </a:solidFill>
                <a:effectLst/>
                <a:latin typeface="Arial" panose="020B0604020202020204" pitchFamily="34" charset="0"/>
              </a:rPr>
              <a:t>cost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Supports academic success, teaching, and professional growth</a:t>
            </a:r>
          </a:p>
        </p:txBody>
      </p:sp>
      <p:pic>
        <p:nvPicPr>
          <p:cNvPr id="4" name="Picture 3" descr=" ">
            <a:extLst>
              <a:ext uri="{FF2B5EF4-FFF2-40B4-BE49-F238E27FC236}">
                <a16:creationId xmlns:a16="http://schemas.microsoft.com/office/drawing/2014/main" id="{7CA983B2-2BBA-4624-CD37-306B58931797}"/>
              </a:ext>
            </a:extLst>
          </p:cNvPr>
          <p:cNvPicPr>
            <a:picLocks noChangeAspect="1"/>
          </p:cNvPicPr>
          <p:nvPr/>
        </p:nvPicPr>
        <p:blipFill>
          <a:blip r:embed="rId3"/>
          <a:stretch>
            <a:fillRect/>
          </a:stretch>
        </p:blipFill>
        <p:spPr>
          <a:xfrm>
            <a:off x="96148" y="1211940"/>
            <a:ext cx="3523977" cy="2719619"/>
          </a:xfrm>
          <a:prstGeom prst="rect">
            <a:avLst/>
          </a:prstGeom>
        </p:spPr>
      </p:pic>
    </p:spTree>
    <p:extLst>
      <p:ext uri="{BB962C8B-B14F-4D97-AF65-F5344CB8AC3E}">
        <p14:creationId xmlns:p14="http://schemas.microsoft.com/office/powerpoint/2010/main" val="3178326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6"/>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Common Use Cases </a:t>
            </a:r>
            <a:endParaRPr dirty="0"/>
          </a:p>
        </p:txBody>
      </p:sp>
      <p:pic>
        <p:nvPicPr>
          <p:cNvPr id="249" name="Google Shape;249;p36"/>
          <p:cNvPicPr preferRelativeResize="0"/>
          <p:nvPr/>
        </p:nvPicPr>
        <p:blipFill rotWithShape="1">
          <a:blip r:embed="rId3">
            <a:alphaModFix/>
          </a:blip>
          <a:srcRect t="37867" b="37869"/>
          <a:stretch/>
        </p:blipFill>
        <p:spPr>
          <a:xfrm>
            <a:off x="0" y="3664425"/>
            <a:ext cx="9144000" cy="1479076"/>
          </a:xfrm>
          <a:prstGeom prst="rect">
            <a:avLst/>
          </a:prstGeom>
          <a:noFill/>
          <a:ln>
            <a:noFill/>
          </a:ln>
        </p:spPr>
      </p:pic>
      <p:sp>
        <p:nvSpPr>
          <p:cNvPr id="250" name="Google Shape;250;p36"/>
          <p:cNvSpPr/>
          <p:nvPr/>
        </p:nvSpPr>
        <p:spPr>
          <a:xfrm>
            <a:off x="403200" y="3149375"/>
            <a:ext cx="8337600" cy="130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6"/>
          <p:cNvSpPr txBox="1"/>
          <p:nvPr/>
        </p:nvSpPr>
        <p:spPr>
          <a:xfrm>
            <a:off x="1192400" y="1767963"/>
            <a:ext cx="725400" cy="725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800">
              <a:solidFill>
                <a:srgbClr val="000000"/>
              </a:solidFill>
              <a:latin typeface="DM Serif Display"/>
              <a:ea typeface="DM Serif Display"/>
              <a:cs typeface="DM Serif Display"/>
              <a:sym typeface="DM Serif Display"/>
            </a:endParaRPr>
          </a:p>
        </p:txBody>
      </p:sp>
      <p:sp>
        <p:nvSpPr>
          <p:cNvPr id="256" name="Google Shape;256;p36"/>
          <p:cNvSpPr txBox="1"/>
          <p:nvPr/>
        </p:nvSpPr>
        <p:spPr>
          <a:xfrm>
            <a:off x="3203686" y="1767963"/>
            <a:ext cx="725400" cy="725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800">
              <a:solidFill>
                <a:srgbClr val="000000"/>
              </a:solidFill>
              <a:latin typeface="DM Serif Display"/>
              <a:ea typeface="DM Serif Display"/>
              <a:cs typeface="DM Serif Display"/>
              <a:sym typeface="DM Serif Display"/>
            </a:endParaRPr>
          </a:p>
        </p:txBody>
      </p:sp>
      <p:sp>
        <p:nvSpPr>
          <p:cNvPr id="257" name="Google Shape;257;p36"/>
          <p:cNvSpPr txBox="1"/>
          <p:nvPr/>
        </p:nvSpPr>
        <p:spPr>
          <a:xfrm>
            <a:off x="5214947" y="1767963"/>
            <a:ext cx="725400" cy="725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800">
              <a:solidFill>
                <a:srgbClr val="000000"/>
              </a:solidFill>
              <a:latin typeface="DM Serif Display"/>
              <a:ea typeface="DM Serif Display"/>
              <a:cs typeface="DM Serif Display"/>
              <a:sym typeface="DM Serif Display"/>
            </a:endParaRPr>
          </a:p>
        </p:txBody>
      </p:sp>
      <p:sp>
        <p:nvSpPr>
          <p:cNvPr id="258" name="Google Shape;258;p36"/>
          <p:cNvSpPr txBox="1"/>
          <p:nvPr/>
        </p:nvSpPr>
        <p:spPr>
          <a:xfrm>
            <a:off x="7226233" y="1767963"/>
            <a:ext cx="725400" cy="725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800">
              <a:solidFill>
                <a:srgbClr val="000000"/>
              </a:solidFill>
              <a:latin typeface="DM Serif Display"/>
              <a:ea typeface="DM Serif Display"/>
              <a:cs typeface="DM Serif Display"/>
              <a:sym typeface="DM Serif Display"/>
            </a:endParaRPr>
          </a:p>
        </p:txBody>
      </p:sp>
      <p:sp>
        <p:nvSpPr>
          <p:cNvPr id="278" name="Google Shape;278;p36"/>
          <p:cNvSpPr txBox="1"/>
          <p:nvPr/>
        </p:nvSpPr>
        <p:spPr>
          <a:xfrm>
            <a:off x="708300" y="2891250"/>
            <a:ext cx="1693500" cy="5277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308FB1"/>
                </a:solidFill>
                <a:latin typeface="DM Serif Display"/>
                <a:ea typeface="DM Serif Display"/>
                <a:cs typeface="DM Serif Display"/>
                <a:sym typeface="DM Serif Display"/>
              </a:rPr>
              <a:t>Research Papers &amp; Projects  </a:t>
            </a:r>
            <a:endParaRPr sz="1600" dirty="0">
              <a:solidFill>
                <a:srgbClr val="308FB1"/>
              </a:solidFill>
              <a:latin typeface="DM Serif Display"/>
              <a:ea typeface="DM Serif Display"/>
              <a:cs typeface="DM Serif Display"/>
              <a:sym typeface="DM Serif Display"/>
            </a:endParaRPr>
          </a:p>
        </p:txBody>
      </p:sp>
      <p:sp>
        <p:nvSpPr>
          <p:cNvPr id="279" name="Google Shape;279;p36"/>
          <p:cNvSpPr txBox="1"/>
          <p:nvPr/>
        </p:nvSpPr>
        <p:spPr>
          <a:xfrm>
            <a:off x="2642879" y="2853258"/>
            <a:ext cx="1693500" cy="5277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rgbClr val="308FB1"/>
                </a:solidFill>
                <a:latin typeface="DM Serif Display"/>
                <a:ea typeface="DM Serif Display"/>
                <a:cs typeface="DM Serif Display"/>
                <a:sym typeface="DM Serif Display"/>
              </a:rPr>
              <a:t> </a:t>
            </a:r>
            <a:r>
              <a:rPr lang="en" sz="1600" dirty="0">
                <a:solidFill>
                  <a:srgbClr val="308FB1"/>
                </a:solidFill>
                <a:latin typeface="DM Serif Display"/>
                <a:ea typeface="DM Serif Display"/>
                <a:cs typeface="DM Serif Display"/>
                <a:sym typeface="DM Serif Display"/>
              </a:rPr>
              <a:t>Faculty Publications</a:t>
            </a:r>
            <a:endParaRPr sz="1600" dirty="0">
              <a:solidFill>
                <a:srgbClr val="308FB1"/>
              </a:solidFill>
              <a:latin typeface="DM Serif Display"/>
              <a:ea typeface="DM Serif Display"/>
              <a:cs typeface="DM Serif Display"/>
              <a:sym typeface="DM Serif Display"/>
            </a:endParaRPr>
          </a:p>
        </p:txBody>
      </p:sp>
      <p:sp>
        <p:nvSpPr>
          <p:cNvPr id="280" name="Google Shape;280;p36"/>
          <p:cNvSpPr txBox="1"/>
          <p:nvPr/>
        </p:nvSpPr>
        <p:spPr>
          <a:xfrm>
            <a:off x="4555454" y="2858974"/>
            <a:ext cx="2011296" cy="5277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rgbClr val="308FB1"/>
                </a:solidFill>
                <a:latin typeface="DM Serif Display"/>
                <a:ea typeface="DM Serif Display"/>
                <a:cs typeface="DM Serif Display"/>
                <a:sym typeface="DM Serif Display"/>
              </a:rPr>
              <a:t> </a:t>
            </a:r>
            <a:r>
              <a:rPr lang="en" sz="1600" dirty="0">
                <a:solidFill>
                  <a:srgbClr val="308FB1"/>
                </a:solidFill>
                <a:latin typeface="DM Serif Display"/>
                <a:ea typeface="DM Serif Display"/>
                <a:cs typeface="DM Serif Display"/>
                <a:sym typeface="DM Serif Display"/>
              </a:rPr>
              <a:t>Rare or Specialized Materials</a:t>
            </a:r>
            <a:endParaRPr sz="1600" dirty="0">
              <a:solidFill>
                <a:srgbClr val="308FB1"/>
              </a:solidFill>
              <a:latin typeface="DM Serif Display"/>
              <a:ea typeface="DM Serif Display"/>
              <a:cs typeface="DM Serif Display"/>
              <a:sym typeface="DM Serif Display"/>
            </a:endParaRPr>
          </a:p>
        </p:txBody>
      </p:sp>
      <p:sp>
        <p:nvSpPr>
          <p:cNvPr id="281" name="Google Shape;281;p36"/>
          <p:cNvSpPr txBox="1"/>
          <p:nvPr/>
        </p:nvSpPr>
        <p:spPr>
          <a:xfrm>
            <a:off x="6742173" y="2891250"/>
            <a:ext cx="1913095" cy="5277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rgbClr val="308FB1"/>
                </a:solidFill>
                <a:latin typeface="DM Serif Display"/>
                <a:ea typeface="DM Serif Display"/>
                <a:cs typeface="DM Serif Display"/>
                <a:sym typeface="DM Serif Display"/>
              </a:rPr>
              <a:t> </a:t>
            </a:r>
            <a:r>
              <a:rPr lang="en" sz="1600" dirty="0">
                <a:solidFill>
                  <a:srgbClr val="308FB1"/>
                </a:solidFill>
                <a:latin typeface="DM Serif Display"/>
                <a:ea typeface="DM Serif Display"/>
                <a:cs typeface="DM Serif Display"/>
                <a:sym typeface="DM Serif Display"/>
              </a:rPr>
              <a:t>Items not in our library’s collection</a:t>
            </a:r>
            <a:endParaRPr sz="1600" dirty="0">
              <a:solidFill>
                <a:srgbClr val="308FB1"/>
              </a:solidFill>
              <a:latin typeface="DM Serif Display"/>
              <a:ea typeface="DM Serif Display"/>
              <a:cs typeface="DM Serif Display"/>
              <a:sym typeface="DM Serif Display"/>
            </a:endParaRPr>
          </a:p>
        </p:txBody>
      </p:sp>
      <p:pic>
        <p:nvPicPr>
          <p:cNvPr id="3" name="Graphic 2" descr="Document outline">
            <a:extLst>
              <a:ext uri="{FF2B5EF4-FFF2-40B4-BE49-F238E27FC236}">
                <a16:creationId xmlns:a16="http://schemas.microsoft.com/office/drawing/2014/main" id="{0E8A7A34-EADA-02AA-D32D-46201BAF1D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1199" y="1900755"/>
            <a:ext cx="527701" cy="527701"/>
          </a:xfrm>
          <a:prstGeom prst="rect">
            <a:avLst/>
          </a:prstGeom>
        </p:spPr>
      </p:pic>
      <p:pic>
        <p:nvPicPr>
          <p:cNvPr id="4" name="Graphic 3" descr="Books with solid fill">
            <a:extLst>
              <a:ext uri="{FF2B5EF4-FFF2-40B4-BE49-F238E27FC236}">
                <a16:creationId xmlns:a16="http://schemas.microsoft.com/office/drawing/2014/main" id="{0DBEFAA4-7937-FE9D-DBEE-C82F8F78E1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66139" y="1862385"/>
            <a:ext cx="600494" cy="600494"/>
          </a:xfrm>
          <a:prstGeom prst="rect">
            <a:avLst/>
          </a:prstGeom>
        </p:spPr>
      </p:pic>
      <p:sp>
        <p:nvSpPr>
          <p:cNvPr id="5" name="&quot;Not Allowed&quot; Symbol 4">
            <a:extLst>
              <a:ext uri="{FF2B5EF4-FFF2-40B4-BE49-F238E27FC236}">
                <a16:creationId xmlns:a16="http://schemas.microsoft.com/office/drawing/2014/main" id="{EB5F278C-59B0-3E07-1E05-C6737D8A68F8}"/>
              </a:ext>
            </a:extLst>
          </p:cNvPr>
          <p:cNvSpPr/>
          <p:nvPr/>
        </p:nvSpPr>
        <p:spPr>
          <a:xfrm>
            <a:off x="7371816" y="1900755"/>
            <a:ext cx="434234" cy="456533"/>
          </a:xfrm>
          <a:prstGeom prst="noSmoking">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pic>
        <p:nvPicPr>
          <p:cNvPr id="7" name="Graphic 6" descr="Storytelling outline">
            <a:extLst>
              <a:ext uri="{FF2B5EF4-FFF2-40B4-BE49-F238E27FC236}">
                <a16:creationId xmlns:a16="http://schemas.microsoft.com/office/drawing/2014/main" id="{D1C42108-4A82-7A88-5E9B-5D05EBF62F5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31250" y="1767963"/>
            <a:ext cx="692794" cy="69279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Materials You Can Get Through ILL</a:t>
            </a:r>
            <a:endParaRPr dirty="0"/>
          </a:p>
        </p:txBody>
      </p:sp>
      <p:sp>
        <p:nvSpPr>
          <p:cNvPr id="288" name="Google Shape;288;p37"/>
          <p:cNvSpPr txBox="1">
            <a:spLocks noGrp="1"/>
          </p:cNvSpPr>
          <p:nvPr>
            <p:ph type="title" idx="2"/>
          </p:nvPr>
        </p:nvSpPr>
        <p:spPr>
          <a:xfrm>
            <a:off x="1515554" y="1797108"/>
            <a:ext cx="16935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Books</a:t>
            </a:r>
            <a:endParaRPr dirty="0"/>
          </a:p>
        </p:txBody>
      </p:sp>
      <p:sp>
        <p:nvSpPr>
          <p:cNvPr id="290" name="Google Shape;290;p37"/>
          <p:cNvSpPr txBox="1">
            <a:spLocks noGrp="1"/>
          </p:cNvSpPr>
          <p:nvPr>
            <p:ph type="title" idx="3"/>
          </p:nvPr>
        </p:nvSpPr>
        <p:spPr>
          <a:xfrm>
            <a:off x="5836240" y="1745261"/>
            <a:ext cx="16935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dirty="0"/>
              <a:t>Book Chapters</a:t>
            </a:r>
            <a:endParaRPr dirty="0"/>
          </a:p>
        </p:txBody>
      </p:sp>
      <p:sp>
        <p:nvSpPr>
          <p:cNvPr id="292" name="Google Shape;292;p37"/>
          <p:cNvSpPr txBox="1">
            <a:spLocks noGrp="1"/>
          </p:cNvSpPr>
          <p:nvPr>
            <p:ph type="title" idx="5"/>
          </p:nvPr>
        </p:nvSpPr>
        <p:spPr>
          <a:xfrm>
            <a:off x="417090" y="3072928"/>
            <a:ext cx="3132862"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dirty="0"/>
              <a:t>Journal Articles</a:t>
            </a:r>
            <a:endParaRPr dirty="0"/>
          </a:p>
        </p:txBody>
      </p:sp>
      <p:sp>
        <p:nvSpPr>
          <p:cNvPr id="293" name="Google Shape;293;p37"/>
          <p:cNvSpPr txBox="1">
            <a:spLocks noGrp="1"/>
          </p:cNvSpPr>
          <p:nvPr>
            <p:ph type="title" idx="7"/>
          </p:nvPr>
        </p:nvSpPr>
        <p:spPr>
          <a:xfrm>
            <a:off x="5836240" y="3070761"/>
            <a:ext cx="16935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dirty="0"/>
              <a:t>DVDs &amp; MEDIA</a:t>
            </a:r>
            <a:endParaRPr dirty="0"/>
          </a:p>
        </p:txBody>
      </p:sp>
      <p:sp>
        <p:nvSpPr>
          <p:cNvPr id="295" name="Google Shape;295;p37"/>
          <p:cNvSpPr txBox="1"/>
          <p:nvPr/>
        </p:nvSpPr>
        <p:spPr>
          <a:xfrm>
            <a:off x="3653450" y="1650090"/>
            <a:ext cx="815508" cy="763794"/>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800">
              <a:solidFill>
                <a:srgbClr val="000000"/>
              </a:solidFill>
              <a:latin typeface="DM Serif Display"/>
              <a:ea typeface="DM Serif Display"/>
              <a:cs typeface="DM Serif Display"/>
              <a:sym typeface="DM Serif Display"/>
            </a:endParaRPr>
          </a:p>
        </p:txBody>
      </p:sp>
      <p:sp>
        <p:nvSpPr>
          <p:cNvPr id="296" name="Google Shape;296;p37"/>
          <p:cNvSpPr txBox="1"/>
          <p:nvPr/>
        </p:nvSpPr>
        <p:spPr>
          <a:xfrm>
            <a:off x="4789895" y="1688484"/>
            <a:ext cx="794672" cy="763792"/>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800" dirty="0">
              <a:solidFill>
                <a:srgbClr val="000000"/>
              </a:solidFill>
              <a:latin typeface="DM Serif Display"/>
              <a:ea typeface="DM Serif Display"/>
              <a:cs typeface="DM Serif Display"/>
              <a:sym typeface="DM Serif Display"/>
            </a:endParaRPr>
          </a:p>
        </p:txBody>
      </p:sp>
      <p:sp>
        <p:nvSpPr>
          <p:cNvPr id="297" name="Google Shape;297;p37"/>
          <p:cNvSpPr txBox="1"/>
          <p:nvPr/>
        </p:nvSpPr>
        <p:spPr>
          <a:xfrm>
            <a:off x="3690308" y="2968478"/>
            <a:ext cx="840228" cy="763793"/>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800" dirty="0">
              <a:solidFill>
                <a:srgbClr val="000000"/>
              </a:solidFill>
              <a:latin typeface="DM Serif Display"/>
              <a:ea typeface="DM Serif Display"/>
              <a:cs typeface="DM Serif Display"/>
              <a:sym typeface="DM Serif Display"/>
            </a:endParaRPr>
          </a:p>
        </p:txBody>
      </p:sp>
      <p:sp>
        <p:nvSpPr>
          <p:cNvPr id="298" name="Google Shape;298;p37"/>
          <p:cNvSpPr txBox="1"/>
          <p:nvPr/>
        </p:nvSpPr>
        <p:spPr>
          <a:xfrm>
            <a:off x="4859167" y="2959497"/>
            <a:ext cx="794672" cy="763793"/>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800">
              <a:solidFill>
                <a:srgbClr val="000000"/>
              </a:solidFill>
              <a:latin typeface="DM Serif Display"/>
              <a:ea typeface="DM Serif Display"/>
              <a:cs typeface="DM Serif Display"/>
              <a:sym typeface="DM Serif Display"/>
            </a:endParaRPr>
          </a:p>
        </p:txBody>
      </p:sp>
      <p:pic>
        <p:nvPicPr>
          <p:cNvPr id="11" name="Graphic 10" descr="Books outline">
            <a:extLst>
              <a:ext uri="{FF2B5EF4-FFF2-40B4-BE49-F238E27FC236}">
                <a16:creationId xmlns:a16="http://schemas.microsoft.com/office/drawing/2014/main" id="{3452FF6C-025E-D00E-297B-EDD971D3FF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90308" y="1707599"/>
            <a:ext cx="725400" cy="725400"/>
          </a:xfrm>
          <a:prstGeom prst="rect">
            <a:avLst/>
          </a:prstGeom>
        </p:spPr>
      </p:pic>
      <p:pic>
        <p:nvPicPr>
          <p:cNvPr id="13" name="Graphic 12" descr="Document outline">
            <a:extLst>
              <a:ext uri="{FF2B5EF4-FFF2-40B4-BE49-F238E27FC236}">
                <a16:creationId xmlns:a16="http://schemas.microsoft.com/office/drawing/2014/main" id="{96AC9E11-4DA7-8865-5B20-04B4833FE9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59167" y="1698258"/>
            <a:ext cx="725400" cy="725400"/>
          </a:xfrm>
          <a:prstGeom prst="rect">
            <a:avLst/>
          </a:prstGeom>
        </p:spPr>
      </p:pic>
      <p:pic>
        <p:nvPicPr>
          <p:cNvPr id="15" name="Graphic 14" descr="Document outline">
            <a:extLst>
              <a:ext uri="{FF2B5EF4-FFF2-40B4-BE49-F238E27FC236}">
                <a16:creationId xmlns:a16="http://schemas.microsoft.com/office/drawing/2014/main" id="{ADC1EB69-E2C1-F47C-C0BD-1F9D74F21F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28525" y="2949363"/>
            <a:ext cx="763794" cy="763794"/>
          </a:xfrm>
          <a:prstGeom prst="rect">
            <a:avLst/>
          </a:prstGeom>
        </p:spPr>
      </p:pic>
      <p:pic>
        <p:nvPicPr>
          <p:cNvPr id="17" name="Graphic 16" descr="Optical disc outline">
            <a:extLst>
              <a:ext uri="{FF2B5EF4-FFF2-40B4-BE49-F238E27FC236}">
                <a16:creationId xmlns:a16="http://schemas.microsoft.com/office/drawing/2014/main" id="{00355C38-15EC-7398-B521-CBE0F7CF49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13143" y="2959497"/>
            <a:ext cx="686719" cy="68671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5">
          <a:extLst>
            <a:ext uri="{FF2B5EF4-FFF2-40B4-BE49-F238E27FC236}">
              <a16:creationId xmlns:a16="http://schemas.microsoft.com/office/drawing/2014/main" id="{9F814AFE-5042-5934-A23F-AA867A0E35EE}"/>
            </a:ext>
          </a:extLst>
        </p:cNvPr>
        <p:cNvGrpSpPr/>
        <p:nvPr/>
      </p:nvGrpSpPr>
      <p:grpSpPr>
        <a:xfrm>
          <a:off x="0" y="0"/>
          <a:ext cx="0" cy="0"/>
          <a:chOff x="0" y="0"/>
          <a:chExt cx="0" cy="0"/>
        </a:xfrm>
      </p:grpSpPr>
      <p:sp>
        <p:nvSpPr>
          <p:cNvPr id="286" name="Google Shape;286;p37">
            <a:extLst>
              <a:ext uri="{FF2B5EF4-FFF2-40B4-BE49-F238E27FC236}">
                <a16:creationId xmlns:a16="http://schemas.microsoft.com/office/drawing/2014/main" id="{F20D6305-9E04-BC80-AD1F-BD14815AD24A}"/>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Materials You Can’t Get Through ILL</a:t>
            </a:r>
            <a:endParaRPr dirty="0"/>
          </a:p>
        </p:txBody>
      </p:sp>
      <p:sp>
        <p:nvSpPr>
          <p:cNvPr id="288" name="Google Shape;288;p37">
            <a:extLst>
              <a:ext uri="{FF2B5EF4-FFF2-40B4-BE49-F238E27FC236}">
                <a16:creationId xmlns:a16="http://schemas.microsoft.com/office/drawing/2014/main" id="{D021FA0B-689E-8A21-F123-9E99F7994785}"/>
              </a:ext>
            </a:extLst>
          </p:cNvPr>
          <p:cNvSpPr txBox="1">
            <a:spLocks noGrp="1"/>
          </p:cNvSpPr>
          <p:nvPr>
            <p:ph type="title" idx="2"/>
          </p:nvPr>
        </p:nvSpPr>
        <p:spPr>
          <a:xfrm>
            <a:off x="1577954" y="2750871"/>
            <a:ext cx="16935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E-Books</a:t>
            </a:r>
            <a:endParaRPr dirty="0"/>
          </a:p>
        </p:txBody>
      </p:sp>
      <p:sp>
        <p:nvSpPr>
          <p:cNvPr id="290" name="Google Shape;290;p37">
            <a:extLst>
              <a:ext uri="{FF2B5EF4-FFF2-40B4-BE49-F238E27FC236}">
                <a16:creationId xmlns:a16="http://schemas.microsoft.com/office/drawing/2014/main" id="{4CB2A1D2-AA04-3843-95B5-E3F52772B4AD}"/>
              </a:ext>
            </a:extLst>
          </p:cNvPr>
          <p:cNvSpPr txBox="1">
            <a:spLocks noGrp="1"/>
          </p:cNvSpPr>
          <p:nvPr>
            <p:ph type="title" idx="3"/>
          </p:nvPr>
        </p:nvSpPr>
        <p:spPr>
          <a:xfrm>
            <a:off x="5787342" y="2765070"/>
            <a:ext cx="2286416"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000" dirty="0"/>
              <a:t>Current Semester Textbooks</a:t>
            </a:r>
            <a:endParaRPr sz="2000" dirty="0"/>
          </a:p>
        </p:txBody>
      </p:sp>
      <p:sp>
        <p:nvSpPr>
          <p:cNvPr id="295" name="Google Shape;295;p37">
            <a:extLst>
              <a:ext uri="{FF2B5EF4-FFF2-40B4-BE49-F238E27FC236}">
                <a16:creationId xmlns:a16="http://schemas.microsoft.com/office/drawing/2014/main" id="{309B38F6-83A2-D3F8-9A46-2D4CB39CE056}"/>
              </a:ext>
            </a:extLst>
          </p:cNvPr>
          <p:cNvSpPr txBox="1"/>
          <p:nvPr/>
        </p:nvSpPr>
        <p:spPr>
          <a:xfrm>
            <a:off x="3552505" y="2613792"/>
            <a:ext cx="725400" cy="725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800">
              <a:solidFill>
                <a:srgbClr val="000000"/>
              </a:solidFill>
              <a:latin typeface="DM Serif Display"/>
              <a:ea typeface="DM Serif Display"/>
              <a:cs typeface="DM Serif Display"/>
              <a:sym typeface="DM Serif Display"/>
            </a:endParaRPr>
          </a:p>
        </p:txBody>
      </p:sp>
      <p:sp>
        <p:nvSpPr>
          <p:cNvPr id="296" name="Google Shape;296;p37">
            <a:extLst>
              <a:ext uri="{FF2B5EF4-FFF2-40B4-BE49-F238E27FC236}">
                <a16:creationId xmlns:a16="http://schemas.microsoft.com/office/drawing/2014/main" id="{F932BE2C-7BDE-DC24-652D-15C4E8B044C7}"/>
              </a:ext>
            </a:extLst>
          </p:cNvPr>
          <p:cNvSpPr txBox="1"/>
          <p:nvPr/>
        </p:nvSpPr>
        <p:spPr>
          <a:xfrm>
            <a:off x="4809385" y="2613792"/>
            <a:ext cx="725400" cy="725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800">
              <a:solidFill>
                <a:srgbClr val="000000"/>
              </a:solidFill>
              <a:latin typeface="DM Serif Display"/>
              <a:ea typeface="DM Serif Display"/>
              <a:cs typeface="DM Serif Display"/>
              <a:sym typeface="DM Serif Display"/>
            </a:endParaRPr>
          </a:p>
        </p:txBody>
      </p:sp>
      <p:sp>
        <p:nvSpPr>
          <p:cNvPr id="317" name="Google Shape;317;p37">
            <a:extLst>
              <a:ext uri="{FF2B5EF4-FFF2-40B4-BE49-F238E27FC236}">
                <a16:creationId xmlns:a16="http://schemas.microsoft.com/office/drawing/2014/main" id="{B6AE30E2-BF4F-B52F-1056-2D2EFED93A6B}"/>
              </a:ext>
            </a:extLst>
          </p:cNvPr>
          <p:cNvSpPr/>
          <p:nvPr/>
        </p:nvSpPr>
        <p:spPr>
          <a:xfrm>
            <a:off x="4958397" y="2790913"/>
            <a:ext cx="427376" cy="425127"/>
          </a:xfrm>
          <a:custGeom>
            <a:avLst/>
            <a:gdLst/>
            <a:ahLst/>
            <a:cxnLst/>
            <a:rect l="l" t="t" r="r" b="b"/>
            <a:pathLst>
              <a:path w="11973" h="11910" extrusionOk="0">
                <a:moveTo>
                  <a:pt x="11027" y="662"/>
                </a:moveTo>
                <a:lnTo>
                  <a:pt x="11027" y="1387"/>
                </a:lnTo>
                <a:lnTo>
                  <a:pt x="8601" y="1387"/>
                </a:lnTo>
                <a:cubicBezTo>
                  <a:pt x="8412" y="1387"/>
                  <a:pt x="8255" y="1229"/>
                  <a:pt x="8255" y="1040"/>
                </a:cubicBezTo>
                <a:cubicBezTo>
                  <a:pt x="8255" y="820"/>
                  <a:pt x="8412" y="662"/>
                  <a:pt x="8601" y="662"/>
                </a:cubicBezTo>
                <a:close/>
                <a:moveTo>
                  <a:pt x="10366" y="2048"/>
                </a:moveTo>
                <a:lnTo>
                  <a:pt x="10366" y="2773"/>
                </a:lnTo>
                <a:lnTo>
                  <a:pt x="7940" y="2773"/>
                </a:lnTo>
                <a:cubicBezTo>
                  <a:pt x="7926" y="2775"/>
                  <a:pt x="7912" y="2776"/>
                  <a:pt x="7899" y="2776"/>
                </a:cubicBezTo>
                <a:cubicBezTo>
                  <a:pt x="7728" y="2776"/>
                  <a:pt x="7593" y="2599"/>
                  <a:pt x="7593" y="2395"/>
                </a:cubicBezTo>
                <a:cubicBezTo>
                  <a:pt x="7593" y="2206"/>
                  <a:pt x="7751" y="2048"/>
                  <a:pt x="7940" y="2048"/>
                </a:cubicBezTo>
                <a:close/>
                <a:moveTo>
                  <a:pt x="11027" y="3466"/>
                </a:moveTo>
                <a:lnTo>
                  <a:pt x="11027" y="4191"/>
                </a:lnTo>
                <a:lnTo>
                  <a:pt x="8601" y="4191"/>
                </a:lnTo>
                <a:cubicBezTo>
                  <a:pt x="8412" y="4191"/>
                  <a:pt x="8255" y="4033"/>
                  <a:pt x="8255" y="3812"/>
                </a:cubicBezTo>
                <a:cubicBezTo>
                  <a:pt x="8255" y="3623"/>
                  <a:pt x="8412" y="3466"/>
                  <a:pt x="8601" y="3466"/>
                </a:cubicBezTo>
                <a:close/>
                <a:moveTo>
                  <a:pt x="1292" y="4884"/>
                </a:moveTo>
                <a:lnTo>
                  <a:pt x="1292" y="5608"/>
                </a:lnTo>
                <a:lnTo>
                  <a:pt x="568" y="5608"/>
                </a:lnTo>
                <a:lnTo>
                  <a:pt x="568" y="4884"/>
                </a:lnTo>
                <a:close/>
                <a:moveTo>
                  <a:pt x="11027" y="4884"/>
                </a:moveTo>
                <a:lnTo>
                  <a:pt x="11027" y="5608"/>
                </a:lnTo>
                <a:lnTo>
                  <a:pt x="6207" y="5608"/>
                </a:lnTo>
                <a:lnTo>
                  <a:pt x="6207" y="4884"/>
                </a:lnTo>
                <a:close/>
                <a:moveTo>
                  <a:pt x="3718" y="2080"/>
                </a:moveTo>
                <a:cubicBezTo>
                  <a:pt x="4663" y="2080"/>
                  <a:pt x="5482" y="2867"/>
                  <a:pt x="5482" y="3844"/>
                </a:cubicBezTo>
                <a:lnTo>
                  <a:pt x="5482" y="5955"/>
                </a:lnTo>
                <a:cubicBezTo>
                  <a:pt x="5482" y="6144"/>
                  <a:pt x="5325" y="6301"/>
                  <a:pt x="5136" y="6301"/>
                </a:cubicBezTo>
                <a:lnTo>
                  <a:pt x="2300" y="6301"/>
                </a:lnTo>
                <a:cubicBezTo>
                  <a:pt x="2111" y="6301"/>
                  <a:pt x="1954" y="6144"/>
                  <a:pt x="1954" y="5955"/>
                </a:cubicBezTo>
                <a:lnTo>
                  <a:pt x="1954" y="3844"/>
                </a:lnTo>
                <a:cubicBezTo>
                  <a:pt x="1954" y="2899"/>
                  <a:pt x="2742" y="2080"/>
                  <a:pt x="3718" y="2080"/>
                </a:cubicBezTo>
                <a:close/>
                <a:moveTo>
                  <a:pt x="11027" y="6301"/>
                </a:moveTo>
                <a:lnTo>
                  <a:pt x="11027" y="7688"/>
                </a:lnTo>
                <a:lnTo>
                  <a:pt x="7593" y="7688"/>
                </a:lnTo>
                <a:lnTo>
                  <a:pt x="7593" y="6301"/>
                </a:lnTo>
                <a:lnTo>
                  <a:pt x="8948" y="6301"/>
                </a:lnTo>
                <a:lnTo>
                  <a:pt x="8948" y="6648"/>
                </a:lnTo>
                <a:cubicBezTo>
                  <a:pt x="8948" y="6868"/>
                  <a:pt x="9106" y="7026"/>
                  <a:pt x="9326" y="7026"/>
                </a:cubicBezTo>
                <a:cubicBezTo>
                  <a:pt x="9515" y="7026"/>
                  <a:pt x="9673" y="6868"/>
                  <a:pt x="9673" y="6648"/>
                </a:cubicBezTo>
                <a:lnTo>
                  <a:pt x="9673" y="6301"/>
                </a:lnTo>
                <a:close/>
                <a:moveTo>
                  <a:pt x="4443" y="8349"/>
                </a:moveTo>
                <a:cubicBezTo>
                  <a:pt x="4852" y="8349"/>
                  <a:pt x="5293" y="8633"/>
                  <a:pt x="5419" y="9074"/>
                </a:cubicBezTo>
                <a:lnTo>
                  <a:pt x="2080" y="9074"/>
                </a:lnTo>
                <a:cubicBezTo>
                  <a:pt x="2237" y="8664"/>
                  <a:pt x="2616" y="8349"/>
                  <a:pt x="3057" y="8349"/>
                </a:cubicBezTo>
                <a:close/>
                <a:moveTo>
                  <a:pt x="11027" y="8349"/>
                </a:moveTo>
                <a:lnTo>
                  <a:pt x="11027" y="9735"/>
                </a:lnTo>
                <a:lnTo>
                  <a:pt x="7593" y="9735"/>
                </a:lnTo>
                <a:lnTo>
                  <a:pt x="7593" y="8349"/>
                </a:lnTo>
                <a:lnTo>
                  <a:pt x="8948" y="8349"/>
                </a:lnTo>
                <a:lnTo>
                  <a:pt x="8948" y="8696"/>
                </a:lnTo>
                <a:cubicBezTo>
                  <a:pt x="8948" y="8916"/>
                  <a:pt x="9106" y="9074"/>
                  <a:pt x="9326" y="9074"/>
                </a:cubicBezTo>
                <a:cubicBezTo>
                  <a:pt x="9515" y="9074"/>
                  <a:pt x="9673" y="8916"/>
                  <a:pt x="9673" y="8696"/>
                </a:cubicBezTo>
                <a:lnTo>
                  <a:pt x="9673" y="8349"/>
                </a:lnTo>
                <a:close/>
                <a:moveTo>
                  <a:pt x="8633" y="0"/>
                </a:moveTo>
                <a:cubicBezTo>
                  <a:pt x="8066" y="0"/>
                  <a:pt x="7625" y="473"/>
                  <a:pt x="7625" y="1040"/>
                </a:cubicBezTo>
                <a:cubicBezTo>
                  <a:pt x="7625" y="1135"/>
                  <a:pt x="7656" y="1292"/>
                  <a:pt x="7688" y="1418"/>
                </a:cubicBezTo>
                <a:cubicBezTo>
                  <a:pt x="7278" y="1544"/>
                  <a:pt x="6963" y="1922"/>
                  <a:pt x="6963" y="2395"/>
                </a:cubicBezTo>
                <a:cubicBezTo>
                  <a:pt x="6963" y="2678"/>
                  <a:pt x="7058" y="2962"/>
                  <a:pt x="7278" y="3151"/>
                </a:cubicBezTo>
                <a:cubicBezTo>
                  <a:pt x="7373" y="3308"/>
                  <a:pt x="7530" y="3403"/>
                  <a:pt x="7751" y="3434"/>
                </a:cubicBezTo>
                <a:cubicBezTo>
                  <a:pt x="7688" y="3560"/>
                  <a:pt x="7656" y="3655"/>
                  <a:pt x="7656" y="3812"/>
                </a:cubicBezTo>
                <a:cubicBezTo>
                  <a:pt x="7656" y="3939"/>
                  <a:pt x="7688" y="4065"/>
                  <a:pt x="7751" y="4191"/>
                </a:cubicBezTo>
                <a:lnTo>
                  <a:pt x="6270" y="4191"/>
                </a:lnTo>
                <a:lnTo>
                  <a:pt x="6270" y="3812"/>
                </a:lnTo>
                <a:cubicBezTo>
                  <a:pt x="6270" y="2489"/>
                  <a:pt x="5167" y="1387"/>
                  <a:pt x="3844" y="1387"/>
                </a:cubicBezTo>
                <a:cubicBezTo>
                  <a:pt x="2490" y="1387"/>
                  <a:pt x="1387" y="2489"/>
                  <a:pt x="1387" y="3812"/>
                </a:cubicBezTo>
                <a:lnTo>
                  <a:pt x="1387" y="4191"/>
                </a:lnTo>
                <a:lnTo>
                  <a:pt x="379" y="4191"/>
                </a:lnTo>
                <a:cubicBezTo>
                  <a:pt x="158" y="4191"/>
                  <a:pt x="1" y="4348"/>
                  <a:pt x="1" y="4537"/>
                </a:cubicBezTo>
                <a:lnTo>
                  <a:pt x="1" y="11500"/>
                </a:lnTo>
                <a:cubicBezTo>
                  <a:pt x="1" y="11689"/>
                  <a:pt x="158" y="11846"/>
                  <a:pt x="379" y="11846"/>
                </a:cubicBezTo>
                <a:cubicBezTo>
                  <a:pt x="568" y="11846"/>
                  <a:pt x="725" y="11689"/>
                  <a:pt x="725" y="11500"/>
                </a:cubicBezTo>
                <a:lnTo>
                  <a:pt x="725" y="6301"/>
                </a:lnTo>
                <a:lnTo>
                  <a:pt x="1481" y="6301"/>
                </a:lnTo>
                <a:cubicBezTo>
                  <a:pt x="1639" y="6711"/>
                  <a:pt x="1985" y="7026"/>
                  <a:pt x="2458" y="7026"/>
                </a:cubicBezTo>
                <a:lnTo>
                  <a:pt x="3529" y="7026"/>
                </a:lnTo>
                <a:lnTo>
                  <a:pt x="3529" y="7719"/>
                </a:lnTo>
                <a:lnTo>
                  <a:pt x="3151" y="7719"/>
                </a:lnTo>
                <a:cubicBezTo>
                  <a:pt x="2237" y="7719"/>
                  <a:pt x="1387" y="8507"/>
                  <a:pt x="1387" y="9452"/>
                </a:cubicBezTo>
                <a:cubicBezTo>
                  <a:pt x="1387" y="9641"/>
                  <a:pt x="1544" y="9798"/>
                  <a:pt x="1733" y="9798"/>
                </a:cubicBezTo>
                <a:lnTo>
                  <a:pt x="3529" y="9798"/>
                </a:lnTo>
                <a:lnTo>
                  <a:pt x="3529" y="10523"/>
                </a:lnTo>
                <a:lnTo>
                  <a:pt x="2458" y="10523"/>
                </a:lnTo>
                <a:cubicBezTo>
                  <a:pt x="1859" y="10523"/>
                  <a:pt x="1418" y="10996"/>
                  <a:pt x="1418" y="11531"/>
                </a:cubicBezTo>
                <a:cubicBezTo>
                  <a:pt x="1418" y="11752"/>
                  <a:pt x="1576" y="11909"/>
                  <a:pt x="1796" y="11909"/>
                </a:cubicBezTo>
                <a:cubicBezTo>
                  <a:pt x="1985" y="11909"/>
                  <a:pt x="2143" y="11752"/>
                  <a:pt x="2143" y="11531"/>
                </a:cubicBezTo>
                <a:cubicBezTo>
                  <a:pt x="2143" y="11342"/>
                  <a:pt x="2300" y="11185"/>
                  <a:pt x="2490" y="11185"/>
                </a:cubicBezTo>
                <a:lnTo>
                  <a:pt x="3561" y="11185"/>
                </a:lnTo>
                <a:lnTo>
                  <a:pt x="3561" y="11531"/>
                </a:lnTo>
                <a:cubicBezTo>
                  <a:pt x="3561" y="11752"/>
                  <a:pt x="3718" y="11909"/>
                  <a:pt x="3907" y="11909"/>
                </a:cubicBezTo>
                <a:cubicBezTo>
                  <a:pt x="4096" y="11909"/>
                  <a:pt x="4254" y="11752"/>
                  <a:pt x="4254" y="11531"/>
                </a:cubicBezTo>
                <a:lnTo>
                  <a:pt x="4254" y="11185"/>
                </a:lnTo>
                <a:lnTo>
                  <a:pt x="5325" y="11185"/>
                </a:lnTo>
                <a:cubicBezTo>
                  <a:pt x="5514" y="11185"/>
                  <a:pt x="5672" y="11342"/>
                  <a:pt x="5672" y="11531"/>
                </a:cubicBezTo>
                <a:cubicBezTo>
                  <a:pt x="5672" y="11752"/>
                  <a:pt x="5829" y="11909"/>
                  <a:pt x="6050" y="11909"/>
                </a:cubicBezTo>
                <a:cubicBezTo>
                  <a:pt x="6239" y="11909"/>
                  <a:pt x="6396" y="11752"/>
                  <a:pt x="6396" y="11531"/>
                </a:cubicBezTo>
                <a:cubicBezTo>
                  <a:pt x="6396" y="10964"/>
                  <a:pt x="5924" y="10523"/>
                  <a:pt x="5356" y="10523"/>
                </a:cubicBezTo>
                <a:lnTo>
                  <a:pt x="4317" y="10523"/>
                </a:lnTo>
                <a:lnTo>
                  <a:pt x="4317" y="9798"/>
                </a:lnTo>
                <a:lnTo>
                  <a:pt x="6081" y="9798"/>
                </a:lnTo>
                <a:cubicBezTo>
                  <a:pt x="6270" y="9798"/>
                  <a:pt x="6428" y="9641"/>
                  <a:pt x="6428" y="9452"/>
                </a:cubicBezTo>
                <a:cubicBezTo>
                  <a:pt x="6428" y="8507"/>
                  <a:pt x="5640" y="7719"/>
                  <a:pt x="4663" y="7719"/>
                </a:cubicBezTo>
                <a:lnTo>
                  <a:pt x="4317" y="7719"/>
                </a:lnTo>
                <a:lnTo>
                  <a:pt x="4317" y="7026"/>
                </a:lnTo>
                <a:lnTo>
                  <a:pt x="5356" y="7026"/>
                </a:lnTo>
                <a:cubicBezTo>
                  <a:pt x="5798" y="7026"/>
                  <a:pt x="6207" y="6742"/>
                  <a:pt x="6365" y="6301"/>
                </a:cubicBezTo>
                <a:lnTo>
                  <a:pt x="7089" y="6301"/>
                </a:lnTo>
                <a:lnTo>
                  <a:pt x="7089" y="11500"/>
                </a:lnTo>
                <a:cubicBezTo>
                  <a:pt x="7089" y="11689"/>
                  <a:pt x="7247" y="11846"/>
                  <a:pt x="7467" y="11846"/>
                </a:cubicBezTo>
                <a:cubicBezTo>
                  <a:pt x="7656" y="11846"/>
                  <a:pt x="7814" y="11689"/>
                  <a:pt x="7814" y="11500"/>
                </a:cubicBezTo>
                <a:lnTo>
                  <a:pt x="7814" y="10492"/>
                </a:lnTo>
                <a:lnTo>
                  <a:pt x="11279" y="10492"/>
                </a:lnTo>
                <a:lnTo>
                  <a:pt x="11279" y="11500"/>
                </a:lnTo>
                <a:cubicBezTo>
                  <a:pt x="11279" y="11689"/>
                  <a:pt x="11437" y="11846"/>
                  <a:pt x="11626" y="11846"/>
                </a:cubicBezTo>
                <a:cubicBezTo>
                  <a:pt x="11815" y="11846"/>
                  <a:pt x="11972" y="11689"/>
                  <a:pt x="11972" y="11500"/>
                </a:cubicBezTo>
                <a:lnTo>
                  <a:pt x="11972" y="3151"/>
                </a:lnTo>
                <a:cubicBezTo>
                  <a:pt x="11972" y="2962"/>
                  <a:pt x="11815" y="2804"/>
                  <a:pt x="11626" y="2804"/>
                </a:cubicBezTo>
                <a:lnTo>
                  <a:pt x="11279" y="2804"/>
                </a:lnTo>
                <a:lnTo>
                  <a:pt x="11279" y="2080"/>
                </a:lnTo>
                <a:lnTo>
                  <a:pt x="11626" y="2080"/>
                </a:lnTo>
                <a:cubicBezTo>
                  <a:pt x="11815" y="2080"/>
                  <a:pt x="11972" y="1922"/>
                  <a:pt x="11972" y="1733"/>
                </a:cubicBezTo>
                <a:lnTo>
                  <a:pt x="11972" y="347"/>
                </a:lnTo>
                <a:cubicBezTo>
                  <a:pt x="11752" y="158"/>
                  <a:pt x="11594" y="0"/>
                  <a:pt x="114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Graphic 6" descr="Closed book with solid fill">
            <a:extLst>
              <a:ext uri="{FF2B5EF4-FFF2-40B4-BE49-F238E27FC236}">
                <a16:creationId xmlns:a16="http://schemas.microsoft.com/office/drawing/2014/main" id="{4DCDA1E6-BD8C-5150-D0C0-B9E789270A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17608" y="2678895"/>
            <a:ext cx="595193" cy="595193"/>
          </a:xfrm>
          <a:prstGeom prst="rect">
            <a:avLst/>
          </a:prstGeom>
        </p:spPr>
      </p:pic>
    </p:spTree>
    <p:extLst>
      <p:ext uri="{BB962C8B-B14F-4D97-AF65-F5344CB8AC3E}">
        <p14:creationId xmlns:p14="http://schemas.microsoft.com/office/powerpoint/2010/main" val="3766901788"/>
      </p:ext>
    </p:extLst>
  </p:cSld>
  <p:clrMapOvr>
    <a:masterClrMapping/>
  </p:clrMapOvr>
</p:sld>
</file>

<file path=ppt/theme/theme1.xml><?xml version="1.0" encoding="utf-8"?>
<a:theme xmlns:a="http://schemas.openxmlformats.org/drawingml/2006/main" name="Library Book Style CV by Slidesgo">
  <a:themeElements>
    <a:clrScheme name="Simple Light">
      <a:dk1>
        <a:srgbClr val="000000"/>
      </a:dk1>
      <a:lt1>
        <a:srgbClr val="FFFFFF"/>
      </a:lt1>
      <a:dk2>
        <a:srgbClr val="AAE9FF"/>
      </a:dk2>
      <a:lt2>
        <a:srgbClr val="308FB1"/>
      </a:lt2>
      <a:accent1>
        <a:srgbClr val="E9E9E9"/>
      </a:accent1>
      <a:accent2>
        <a:srgbClr val="F1F1F1"/>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10062</TotalTime>
  <Words>1344</Words>
  <Application>Microsoft Office PowerPoint</Application>
  <PresentationFormat>On-screen Show (16:9)</PresentationFormat>
  <Paragraphs>155</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Barlow</vt:lpstr>
      <vt:lpstr>DM Serif Display</vt:lpstr>
      <vt:lpstr>Fredoka One</vt:lpstr>
      <vt:lpstr>Nunito</vt:lpstr>
      <vt:lpstr>Open Sans</vt:lpstr>
      <vt:lpstr>Library Book Style CV by Slidesgo</vt:lpstr>
      <vt:lpstr>An Introduction to   Resource Sharing: </vt:lpstr>
      <vt:lpstr>What is Resource Sharing and ILL?</vt:lpstr>
      <vt:lpstr> Resoure Sharing &amp; ILL</vt:lpstr>
      <vt:lpstr>Common Misconceptions About Resource Sharing and ILL</vt:lpstr>
      <vt:lpstr>Why Use ILL?</vt:lpstr>
      <vt:lpstr> How Does ILL Benefit You? </vt:lpstr>
      <vt:lpstr>Common Use Cases </vt:lpstr>
      <vt:lpstr>Materials You Can Get Through ILL</vt:lpstr>
      <vt:lpstr>Materials You Can’t Get Through ILL</vt:lpstr>
      <vt:lpstr>Navigating Your ILL Account &amp;Placing Requests</vt:lpstr>
      <vt:lpstr>Getting Your ILL Account Started </vt:lpstr>
      <vt:lpstr>What You Can You See/Do in Your ILL Account</vt:lpstr>
      <vt:lpstr> </vt:lpstr>
      <vt:lpstr>PowerPoint Presentation</vt:lpstr>
      <vt:lpstr>PowerPoint Presentation</vt:lpstr>
      <vt:lpstr>PowerPoint Presentation</vt:lpstr>
      <vt:lpstr>Turnaround Times </vt:lpstr>
      <vt:lpstr>How to Retrieve Your Materials</vt:lpstr>
      <vt:lpstr>How Long Can You Keep These Items?</vt:lpstr>
      <vt:lpstr> </vt:lpstr>
      <vt:lpstr> </vt:lpstr>
      <vt:lpstr>Bonus: Resource Sharing Tips, Policies &amp; Best Practices </vt:lpstr>
      <vt:lpstr>The DOs and DON’Ts of Resource Sharing </vt:lpstr>
      <vt:lpstr>THANKS  For Using Our Services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Kia Grant</dc:creator>
  <cp:lastModifiedBy>Kia Grant</cp:lastModifiedBy>
  <cp:revision>13</cp:revision>
  <dcterms:modified xsi:type="dcterms:W3CDTF">2025-12-04T18:50:27Z</dcterms:modified>
</cp:coreProperties>
</file>